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7762" r:id="rId6"/>
    <p:sldId id="259" r:id="rId7"/>
    <p:sldId id="274" r:id="rId8"/>
    <p:sldId id="291" r:id="rId9"/>
    <p:sldId id="260" r:id="rId10"/>
    <p:sldId id="258" r:id="rId11"/>
    <p:sldId id="275" r:id="rId12"/>
    <p:sldId id="276" r:id="rId13"/>
    <p:sldId id="277" r:id="rId14"/>
    <p:sldId id="278" r:id="rId15"/>
    <p:sldId id="279" r:id="rId16"/>
    <p:sldId id="281" r:id="rId17"/>
    <p:sldId id="280" r:id="rId18"/>
    <p:sldId id="282" r:id="rId19"/>
    <p:sldId id="283" r:id="rId20"/>
    <p:sldId id="284" r:id="rId21"/>
    <p:sldId id="285" r:id="rId22"/>
    <p:sldId id="286" r:id="rId23"/>
    <p:sldId id="287" r:id="rId24"/>
    <p:sldId id="288" r:id="rId25"/>
    <p:sldId id="289" r:id="rId26"/>
    <p:sldId id="290"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9314B-AA50-497A-95A2-C459B1CD8F04}" v="1" dt="2025-08-12T12:35:39.766"/>
    <p1510:client id="{8FE6F8C8-A194-482F-9EE9-D14E9CC65991}" vWet="1" dt="2025-08-12T12:28:15.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avis" userId="b7c6078c-6be9-496d-b466-51feffe66f6d" providerId="ADAL" clId="{13F9314B-AA50-497A-95A2-C459B1CD8F04}"/>
    <pc:docChg chg="modSld">
      <pc:chgData name="Laura Davis" userId="b7c6078c-6be9-496d-b466-51feffe66f6d" providerId="ADAL" clId="{13F9314B-AA50-497A-95A2-C459B1CD8F04}" dt="2025-08-12T12:35:39.766" v="0" actId="255"/>
      <pc:docMkLst>
        <pc:docMk/>
      </pc:docMkLst>
      <pc:sldChg chg="modSp mod">
        <pc:chgData name="Laura Davis" userId="b7c6078c-6be9-496d-b466-51feffe66f6d" providerId="ADAL" clId="{13F9314B-AA50-497A-95A2-C459B1CD8F04}" dt="2025-08-12T12:35:39.766" v="0" actId="255"/>
        <pc:sldMkLst>
          <pc:docMk/>
          <pc:sldMk cId="1299964071" sldId="274"/>
        </pc:sldMkLst>
        <pc:spChg chg="mod">
          <ac:chgData name="Laura Davis" userId="b7c6078c-6be9-496d-b466-51feffe66f6d" providerId="ADAL" clId="{13F9314B-AA50-497A-95A2-C459B1CD8F04}" dt="2025-08-12T12:35:39.766" v="0" actId="255"/>
          <ac:spMkLst>
            <pc:docMk/>
            <pc:sldMk cId="1299964071" sldId="274"/>
            <ac:spMk id="3" creationId="{06B83E1F-6EB8-2E90-3A99-746EE15BE4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51854-6887-404F-9E1E-707A858EA4DB}"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CF7A2-8CCB-1D43-98D8-D678B1867285}" type="slidenum">
              <a:rPr lang="en-US" smtClean="0"/>
              <a:t>‹#›</a:t>
            </a:fld>
            <a:endParaRPr lang="en-US"/>
          </a:p>
        </p:txBody>
      </p:sp>
    </p:spTree>
    <p:extLst>
      <p:ext uri="{BB962C8B-B14F-4D97-AF65-F5344CB8AC3E}">
        <p14:creationId xmlns:p14="http://schemas.microsoft.com/office/powerpoint/2010/main" val="211746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schemeClr>
            </a:gs>
            <a:gs pos="100000">
              <a:schemeClr val="accent3"/>
            </a:gs>
          </a:gsLst>
          <a:lin ang="27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398771-5716-5F7E-295E-6B94977AC92B}"/>
              </a:ext>
            </a:extLst>
          </p:cNvPr>
          <p:cNvSpPr/>
          <p:nvPr userDrawn="1"/>
        </p:nvSpPr>
        <p:spPr>
          <a:xfrm>
            <a:off x="0" y="-11289"/>
            <a:ext cx="12203288" cy="6869289"/>
          </a:xfrm>
          <a:prstGeom prst="rect">
            <a:avLst/>
          </a:prstGeom>
          <a:gradFill>
            <a:gsLst>
              <a:gs pos="0">
                <a:schemeClr val="accent1">
                  <a:lumMod val="5000"/>
                  <a:lumOff val="95000"/>
                </a:schemeClr>
              </a:gs>
              <a:gs pos="100000">
                <a:schemeClr val="accent3"/>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green and black background with triangles&#10;&#10;Description automatically generated">
            <a:extLst>
              <a:ext uri="{FF2B5EF4-FFF2-40B4-BE49-F238E27FC236}">
                <a16:creationId xmlns:a16="http://schemas.microsoft.com/office/drawing/2014/main" id="{D1091590-FDB7-7937-2D08-D37BD698B96E}"/>
              </a:ext>
            </a:extLst>
          </p:cNvPr>
          <p:cNvPicPr>
            <a:picLocks noChangeAspect="1"/>
          </p:cNvPicPr>
          <p:nvPr userDrawn="1"/>
        </p:nvPicPr>
        <p:blipFill>
          <a:blip r:embed="rId2"/>
          <a:stretch>
            <a:fillRect/>
          </a:stretch>
        </p:blipFill>
        <p:spPr>
          <a:xfrm>
            <a:off x="6624661" y="-11289"/>
            <a:ext cx="5578627" cy="4143022"/>
          </a:xfrm>
          <a:prstGeom prst="rect">
            <a:avLst/>
          </a:prstGeom>
        </p:spPr>
      </p:pic>
      <p:sp>
        <p:nvSpPr>
          <p:cNvPr id="2" name="Title 1">
            <a:extLst>
              <a:ext uri="{FF2B5EF4-FFF2-40B4-BE49-F238E27FC236}">
                <a16:creationId xmlns:a16="http://schemas.microsoft.com/office/drawing/2014/main" id="{A1C3C7A7-A91C-EEBF-81A4-B7FB7C9B3529}"/>
              </a:ext>
            </a:extLst>
          </p:cNvPr>
          <p:cNvSpPr>
            <a:spLocks noGrp="1"/>
          </p:cNvSpPr>
          <p:nvPr>
            <p:ph type="ctrTitle"/>
          </p:nvPr>
        </p:nvSpPr>
        <p:spPr>
          <a:xfrm>
            <a:off x="1270000" y="2690778"/>
            <a:ext cx="9652000" cy="2387600"/>
          </a:xfrm>
        </p:spPr>
        <p:txBody>
          <a:bodyPr anchor="b">
            <a:normAutofit/>
          </a:bodyPr>
          <a:lstStyle>
            <a:lvl1pPr algn="l">
              <a:defRPr sz="5400" b="1" i="0">
                <a:latin typeface="League Spartan"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8407BF80-728D-8602-6199-A1A64361C2AA}"/>
              </a:ext>
            </a:extLst>
          </p:cNvPr>
          <p:cNvSpPr>
            <a:spLocks noGrp="1"/>
          </p:cNvSpPr>
          <p:nvPr>
            <p:ph type="subTitle" idx="1"/>
          </p:nvPr>
        </p:nvSpPr>
        <p:spPr>
          <a:xfrm>
            <a:off x="1270000" y="5170453"/>
            <a:ext cx="9664125" cy="790080"/>
          </a:xfrm>
        </p:spPr>
        <p:txBody>
          <a:bodyPr>
            <a:normAutofit/>
          </a:bodyPr>
          <a:lstStyle>
            <a:lvl1pPr marL="0" indent="0" algn="l">
              <a:buNone/>
              <a:defRPr sz="3200">
                <a:solidFill>
                  <a:schemeClr val="tx2"/>
                </a:solidFill>
                <a:latin typeface="League Sparta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D545E0BF-2E98-56F3-E2CF-E1C4587A73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9412" y="888259"/>
            <a:ext cx="2249902" cy="1259945"/>
          </a:xfrm>
          <a:prstGeom prst="rect">
            <a:avLst/>
          </a:prstGeom>
        </p:spPr>
      </p:pic>
    </p:spTree>
    <p:extLst>
      <p:ext uri="{BB962C8B-B14F-4D97-AF65-F5344CB8AC3E}">
        <p14:creationId xmlns:p14="http://schemas.microsoft.com/office/powerpoint/2010/main" val="96824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Pic Lef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AC735B-41DB-AF63-76A4-04B1F8D88A9B}"/>
              </a:ext>
            </a:extLst>
          </p:cNvPr>
          <p:cNvSpPr/>
          <p:nvPr userDrawn="1"/>
        </p:nvSpPr>
        <p:spPr>
          <a:xfrm>
            <a:off x="0" y="6176963"/>
            <a:ext cx="12192000" cy="695967"/>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466272F-C6A1-202D-1F90-22CF6D857F9D}"/>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9" name="Content Placeholder 2">
            <a:extLst>
              <a:ext uri="{FF2B5EF4-FFF2-40B4-BE49-F238E27FC236}">
                <a16:creationId xmlns:a16="http://schemas.microsoft.com/office/drawing/2014/main" id="{8FA8404E-485C-14AB-BE5B-B5CBFDD6AE06}"/>
              </a:ext>
            </a:extLst>
          </p:cNvPr>
          <p:cNvSpPr>
            <a:spLocks noGrp="1"/>
          </p:cNvSpPr>
          <p:nvPr>
            <p:ph idx="1"/>
          </p:nvPr>
        </p:nvSpPr>
        <p:spPr>
          <a:xfrm>
            <a:off x="5410247" y="3226675"/>
            <a:ext cx="6228595" cy="1912483"/>
          </a:xfrm>
        </p:spPr>
        <p:txBody>
          <a:bodyP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D10A23C-CC7D-23AD-3C26-577E9DA04A54}"/>
              </a:ext>
            </a:extLst>
          </p:cNvPr>
          <p:cNvSpPr>
            <a:spLocks noGrp="1"/>
          </p:cNvSpPr>
          <p:nvPr>
            <p:ph idx="13" hasCustomPrompt="1"/>
          </p:nvPr>
        </p:nvSpPr>
        <p:spPr>
          <a:xfrm>
            <a:off x="5410247" y="1039591"/>
            <a:ext cx="6228595" cy="1831460"/>
          </a:xfrm>
        </p:spPr>
        <p:txBody>
          <a:bodyPr>
            <a:noAutofit/>
          </a:bodyPr>
          <a:lstStyle>
            <a:lvl1pPr marL="0" indent="0">
              <a:buNone/>
              <a:defRPr b="1" i="0">
                <a:solidFill>
                  <a:schemeClr val="accent1"/>
                </a:solidFill>
                <a:latin typeface="League Spartan" pitchFamily="2" charset="77"/>
              </a:defRPr>
            </a:lvl1pPr>
          </a:lstStyle>
          <a:p>
            <a:pPr lvl="0"/>
            <a:r>
              <a:rPr lang="en-US"/>
              <a:t>Subtitle</a:t>
            </a:r>
          </a:p>
        </p:txBody>
      </p:sp>
      <p:sp>
        <p:nvSpPr>
          <p:cNvPr id="17" name="Picture Placeholder 16">
            <a:extLst>
              <a:ext uri="{FF2B5EF4-FFF2-40B4-BE49-F238E27FC236}">
                <a16:creationId xmlns:a16="http://schemas.microsoft.com/office/drawing/2014/main" id="{8856FA28-3B4C-0BB1-F120-0CD7DBE3D2B0}"/>
              </a:ext>
            </a:extLst>
          </p:cNvPr>
          <p:cNvSpPr>
            <a:spLocks noGrp="1"/>
          </p:cNvSpPr>
          <p:nvPr>
            <p:ph type="pic" sz="quarter" idx="14"/>
          </p:nvPr>
        </p:nvSpPr>
        <p:spPr>
          <a:xfrm>
            <a:off x="693738" y="1039813"/>
            <a:ext cx="4098925" cy="4133850"/>
          </a:xfrm>
        </p:spPr>
        <p:txBody>
          <a:bodyPr/>
          <a:lstStyle/>
          <a:p>
            <a:endParaRPr lang="en-US"/>
          </a:p>
        </p:txBody>
      </p:sp>
      <p:pic>
        <p:nvPicPr>
          <p:cNvPr id="19" name="Graphic 18">
            <a:extLst>
              <a:ext uri="{FF2B5EF4-FFF2-40B4-BE49-F238E27FC236}">
                <a16:creationId xmlns:a16="http://schemas.microsoft.com/office/drawing/2014/main" id="{6B3657A2-0394-BABB-506A-A6ABE0AE7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680" y="6340878"/>
            <a:ext cx="652009" cy="365125"/>
          </a:xfrm>
          <a:prstGeom prst="rect">
            <a:avLst/>
          </a:prstGeom>
        </p:spPr>
      </p:pic>
    </p:spTree>
    <p:extLst>
      <p:ext uri="{BB962C8B-B14F-4D97-AF65-F5344CB8AC3E}">
        <p14:creationId xmlns:p14="http://schemas.microsoft.com/office/powerpoint/2010/main" val="38562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1042-8DBB-D048-18E6-DC6CB9ECC289}"/>
              </a:ext>
            </a:extLst>
          </p:cNvPr>
          <p:cNvSpPr>
            <a:spLocks noGrp="1"/>
          </p:cNvSpPr>
          <p:nvPr>
            <p:ph type="title"/>
          </p:nvPr>
        </p:nvSpPr>
        <p:spPr>
          <a:xfrm>
            <a:off x="553156" y="519290"/>
            <a:ext cx="11085688" cy="681520"/>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A466272F-C6A1-202D-1F90-22CF6D857F9D}"/>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4" name="Picture Placeholder 3">
            <a:extLst>
              <a:ext uri="{FF2B5EF4-FFF2-40B4-BE49-F238E27FC236}">
                <a16:creationId xmlns:a16="http://schemas.microsoft.com/office/drawing/2014/main" id="{97503FD5-48F9-AC23-FC63-D6680E8A354E}"/>
              </a:ext>
            </a:extLst>
          </p:cNvPr>
          <p:cNvSpPr>
            <a:spLocks noGrp="1"/>
          </p:cNvSpPr>
          <p:nvPr>
            <p:ph type="pic" sz="quarter" idx="13"/>
          </p:nvPr>
        </p:nvSpPr>
        <p:spPr>
          <a:xfrm>
            <a:off x="1734204" y="1479366"/>
            <a:ext cx="1009650" cy="766204"/>
          </a:xfrm>
        </p:spPr>
        <p:txBody>
          <a:bodyPr/>
          <a:lstStyle/>
          <a:p>
            <a:endParaRPr lang="en-US"/>
          </a:p>
        </p:txBody>
      </p:sp>
      <p:sp>
        <p:nvSpPr>
          <p:cNvPr id="7" name="Text Placeholder 6">
            <a:extLst>
              <a:ext uri="{FF2B5EF4-FFF2-40B4-BE49-F238E27FC236}">
                <a16:creationId xmlns:a16="http://schemas.microsoft.com/office/drawing/2014/main" id="{929E04A4-7169-40F5-4985-D3203332C35B}"/>
              </a:ext>
            </a:extLst>
          </p:cNvPr>
          <p:cNvSpPr>
            <a:spLocks noGrp="1"/>
          </p:cNvSpPr>
          <p:nvPr>
            <p:ph type="body" sz="quarter" idx="14" hasCustomPrompt="1"/>
          </p:nvPr>
        </p:nvSpPr>
        <p:spPr>
          <a:xfrm>
            <a:off x="552450" y="2316123"/>
            <a:ext cx="3400425" cy="372213"/>
          </a:xfrm>
        </p:spPr>
        <p:txBody>
          <a:bodyPr>
            <a:noAutofit/>
          </a:bodyPr>
          <a:lstStyle>
            <a:lvl1pPr marL="0" indent="0" algn="ctr">
              <a:buNone/>
              <a:defRPr sz="2400" b="1" i="0">
                <a:solidFill>
                  <a:schemeClr val="accent1"/>
                </a:solidFill>
                <a:latin typeface="League Sparta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Icon Title</a:t>
            </a:r>
          </a:p>
        </p:txBody>
      </p:sp>
      <p:sp>
        <p:nvSpPr>
          <p:cNvPr id="8" name="Text Placeholder 6">
            <a:extLst>
              <a:ext uri="{FF2B5EF4-FFF2-40B4-BE49-F238E27FC236}">
                <a16:creationId xmlns:a16="http://schemas.microsoft.com/office/drawing/2014/main" id="{D97C972E-5D4F-97D5-6B71-EA550340ECEF}"/>
              </a:ext>
            </a:extLst>
          </p:cNvPr>
          <p:cNvSpPr>
            <a:spLocks noGrp="1"/>
          </p:cNvSpPr>
          <p:nvPr>
            <p:ph type="body" sz="quarter" idx="15"/>
          </p:nvPr>
        </p:nvSpPr>
        <p:spPr>
          <a:xfrm>
            <a:off x="552450" y="2735672"/>
            <a:ext cx="3400425" cy="766204"/>
          </a:xfrm>
        </p:spPr>
        <p:txBody>
          <a:bodyPr>
            <a:no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Picture Placeholder 3">
            <a:extLst>
              <a:ext uri="{FF2B5EF4-FFF2-40B4-BE49-F238E27FC236}">
                <a16:creationId xmlns:a16="http://schemas.microsoft.com/office/drawing/2014/main" id="{A425D1CC-EF75-CFB5-7EF1-83E242198C70}"/>
              </a:ext>
            </a:extLst>
          </p:cNvPr>
          <p:cNvSpPr>
            <a:spLocks noGrp="1"/>
          </p:cNvSpPr>
          <p:nvPr>
            <p:ph type="pic" sz="quarter" idx="16"/>
          </p:nvPr>
        </p:nvSpPr>
        <p:spPr>
          <a:xfrm>
            <a:off x="5512827" y="1479366"/>
            <a:ext cx="1009650" cy="766204"/>
          </a:xfrm>
        </p:spPr>
        <p:txBody>
          <a:bodyPr/>
          <a:lstStyle/>
          <a:p>
            <a:endParaRPr lang="en-US"/>
          </a:p>
        </p:txBody>
      </p:sp>
      <p:sp>
        <p:nvSpPr>
          <p:cNvPr id="10" name="Text Placeholder 6">
            <a:extLst>
              <a:ext uri="{FF2B5EF4-FFF2-40B4-BE49-F238E27FC236}">
                <a16:creationId xmlns:a16="http://schemas.microsoft.com/office/drawing/2014/main" id="{946763AF-6357-DA9F-F975-B0ADF5A3598F}"/>
              </a:ext>
            </a:extLst>
          </p:cNvPr>
          <p:cNvSpPr>
            <a:spLocks noGrp="1"/>
          </p:cNvSpPr>
          <p:nvPr>
            <p:ph type="body" sz="quarter" idx="17" hasCustomPrompt="1"/>
          </p:nvPr>
        </p:nvSpPr>
        <p:spPr>
          <a:xfrm>
            <a:off x="4331073" y="2316123"/>
            <a:ext cx="3400425" cy="372213"/>
          </a:xfrm>
        </p:spPr>
        <p:txBody>
          <a:bodyPr>
            <a:noAutofit/>
          </a:bodyPr>
          <a:lstStyle>
            <a:lvl1pPr marL="0" indent="0" algn="ctr">
              <a:buNone/>
              <a:defRPr sz="2400" b="1" i="0">
                <a:solidFill>
                  <a:schemeClr val="accent1"/>
                </a:solidFill>
                <a:latin typeface="League Sparta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Icon Title</a:t>
            </a:r>
          </a:p>
        </p:txBody>
      </p:sp>
      <p:sp>
        <p:nvSpPr>
          <p:cNvPr id="11" name="Text Placeholder 6">
            <a:extLst>
              <a:ext uri="{FF2B5EF4-FFF2-40B4-BE49-F238E27FC236}">
                <a16:creationId xmlns:a16="http://schemas.microsoft.com/office/drawing/2014/main" id="{9AF12A2E-1C05-48ED-EAFF-3A17C31396BF}"/>
              </a:ext>
            </a:extLst>
          </p:cNvPr>
          <p:cNvSpPr>
            <a:spLocks noGrp="1"/>
          </p:cNvSpPr>
          <p:nvPr>
            <p:ph type="body" sz="quarter" idx="18"/>
          </p:nvPr>
        </p:nvSpPr>
        <p:spPr>
          <a:xfrm>
            <a:off x="4331073" y="2735672"/>
            <a:ext cx="3400425" cy="766204"/>
          </a:xfrm>
        </p:spPr>
        <p:txBody>
          <a:bodyPr>
            <a:no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Picture Placeholder 3">
            <a:extLst>
              <a:ext uri="{FF2B5EF4-FFF2-40B4-BE49-F238E27FC236}">
                <a16:creationId xmlns:a16="http://schemas.microsoft.com/office/drawing/2014/main" id="{8795100D-1D6C-EF2C-AB5B-A16EFAFD4F78}"/>
              </a:ext>
            </a:extLst>
          </p:cNvPr>
          <p:cNvSpPr>
            <a:spLocks noGrp="1"/>
          </p:cNvSpPr>
          <p:nvPr>
            <p:ph type="pic" sz="quarter" idx="19"/>
          </p:nvPr>
        </p:nvSpPr>
        <p:spPr>
          <a:xfrm>
            <a:off x="9291450" y="1479366"/>
            <a:ext cx="1009650" cy="766204"/>
          </a:xfrm>
        </p:spPr>
        <p:txBody>
          <a:bodyPr/>
          <a:lstStyle/>
          <a:p>
            <a:endParaRPr lang="en-US"/>
          </a:p>
        </p:txBody>
      </p:sp>
      <p:sp>
        <p:nvSpPr>
          <p:cNvPr id="13" name="Text Placeholder 6">
            <a:extLst>
              <a:ext uri="{FF2B5EF4-FFF2-40B4-BE49-F238E27FC236}">
                <a16:creationId xmlns:a16="http://schemas.microsoft.com/office/drawing/2014/main" id="{0C6F3EB7-7815-81C5-7C98-9B375757B3CB}"/>
              </a:ext>
            </a:extLst>
          </p:cNvPr>
          <p:cNvSpPr>
            <a:spLocks noGrp="1"/>
          </p:cNvSpPr>
          <p:nvPr>
            <p:ph type="body" sz="quarter" idx="20" hasCustomPrompt="1"/>
          </p:nvPr>
        </p:nvSpPr>
        <p:spPr>
          <a:xfrm>
            <a:off x="8109696" y="2316123"/>
            <a:ext cx="3400425" cy="372213"/>
          </a:xfrm>
        </p:spPr>
        <p:txBody>
          <a:bodyPr>
            <a:noAutofit/>
          </a:bodyPr>
          <a:lstStyle>
            <a:lvl1pPr marL="0" indent="0" algn="ctr">
              <a:buNone/>
              <a:defRPr sz="2400" b="1" i="0">
                <a:solidFill>
                  <a:schemeClr val="accent1"/>
                </a:solidFill>
                <a:latin typeface="League Sparta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Icon Title</a:t>
            </a:r>
          </a:p>
        </p:txBody>
      </p:sp>
      <p:sp>
        <p:nvSpPr>
          <p:cNvPr id="14" name="Text Placeholder 6">
            <a:extLst>
              <a:ext uri="{FF2B5EF4-FFF2-40B4-BE49-F238E27FC236}">
                <a16:creationId xmlns:a16="http://schemas.microsoft.com/office/drawing/2014/main" id="{F79C2FEA-4B14-5DFE-274F-10DB0BBFFE61}"/>
              </a:ext>
            </a:extLst>
          </p:cNvPr>
          <p:cNvSpPr>
            <a:spLocks noGrp="1"/>
          </p:cNvSpPr>
          <p:nvPr>
            <p:ph type="body" sz="quarter" idx="21"/>
          </p:nvPr>
        </p:nvSpPr>
        <p:spPr>
          <a:xfrm>
            <a:off x="8109696" y="2735672"/>
            <a:ext cx="3400425" cy="766204"/>
          </a:xfrm>
        </p:spPr>
        <p:txBody>
          <a:bodyPr>
            <a:no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Picture Placeholder 3">
            <a:extLst>
              <a:ext uri="{FF2B5EF4-FFF2-40B4-BE49-F238E27FC236}">
                <a16:creationId xmlns:a16="http://schemas.microsoft.com/office/drawing/2014/main" id="{5FBAE04F-53A2-055D-6E62-3D989E900A78}"/>
              </a:ext>
            </a:extLst>
          </p:cNvPr>
          <p:cNvSpPr>
            <a:spLocks noGrp="1"/>
          </p:cNvSpPr>
          <p:nvPr>
            <p:ph type="pic" sz="quarter" idx="22"/>
          </p:nvPr>
        </p:nvSpPr>
        <p:spPr>
          <a:xfrm>
            <a:off x="1734204" y="3899835"/>
            <a:ext cx="1009650" cy="766204"/>
          </a:xfrm>
        </p:spPr>
        <p:txBody>
          <a:bodyPr/>
          <a:lstStyle/>
          <a:p>
            <a:endParaRPr lang="en-US"/>
          </a:p>
        </p:txBody>
      </p:sp>
      <p:sp>
        <p:nvSpPr>
          <p:cNvPr id="16" name="Text Placeholder 6">
            <a:extLst>
              <a:ext uri="{FF2B5EF4-FFF2-40B4-BE49-F238E27FC236}">
                <a16:creationId xmlns:a16="http://schemas.microsoft.com/office/drawing/2014/main" id="{CEB46EEA-29D8-F8A3-A9D5-7E2384ADECB7}"/>
              </a:ext>
            </a:extLst>
          </p:cNvPr>
          <p:cNvSpPr>
            <a:spLocks noGrp="1"/>
          </p:cNvSpPr>
          <p:nvPr>
            <p:ph type="body" sz="quarter" idx="23" hasCustomPrompt="1"/>
          </p:nvPr>
        </p:nvSpPr>
        <p:spPr>
          <a:xfrm>
            <a:off x="552450" y="4736593"/>
            <a:ext cx="3400425" cy="384048"/>
          </a:xfrm>
        </p:spPr>
        <p:txBody>
          <a:bodyPr>
            <a:noAutofit/>
          </a:bodyPr>
          <a:lstStyle>
            <a:lvl1pPr marL="0" indent="0" algn="ctr">
              <a:buNone/>
              <a:defRPr sz="2400" b="1" i="0">
                <a:solidFill>
                  <a:schemeClr val="accent1"/>
                </a:solidFill>
                <a:latin typeface="League Sparta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Icon Title</a:t>
            </a:r>
          </a:p>
        </p:txBody>
      </p:sp>
      <p:sp>
        <p:nvSpPr>
          <p:cNvPr id="17" name="Text Placeholder 6">
            <a:extLst>
              <a:ext uri="{FF2B5EF4-FFF2-40B4-BE49-F238E27FC236}">
                <a16:creationId xmlns:a16="http://schemas.microsoft.com/office/drawing/2014/main" id="{0DA92F91-D860-2DDF-CAE4-85F8FA46D6F0}"/>
              </a:ext>
            </a:extLst>
          </p:cNvPr>
          <p:cNvSpPr>
            <a:spLocks noGrp="1"/>
          </p:cNvSpPr>
          <p:nvPr>
            <p:ph type="body" sz="quarter" idx="24"/>
          </p:nvPr>
        </p:nvSpPr>
        <p:spPr>
          <a:xfrm>
            <a:off x="552450" y="5156141"/>
            <a:ext cx="3400425" cy="766204"/>
          </a:xfrm>
        </p:spPr>
        <p:txBody>
          <a:bodyPr>
            <a:no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Picture Placeholder 3">
            <a:extLst>
              <a:ext uri="{FF2B5EF4-FFF2-40B4-BE49-F238E27FC236}">
                <a16:creationId xmlns:a16="http://schemas.microsoft.com/office/drawing/2014/main" id="{66D31DDA-350D-83DB-6817-470E53CFD112}"/>
              </a:ext>
            </a:extLst>
          </p:cNvPr>
          <p:cNvSpPr>
            <a:spLocks noGrp="1"/>
          </p:cNvSpPr>
          <p:nvPr>
            <p:ph type="pic" sz="quarter" idx="25"/>
          </p:nvPr>
        </p:nvSpPr>
        <p:spPr>
          <a:xfrm>
            <a:off x="5512827" y="3899835"/>
            <a:ext cx="1009650" cy="766204"/>
          </a:xfrm>
        </p:spPr>
        <p:txBody>
          <a:bodyPr/>
          <a:lstStyle/>
          <a:p>
            <a:endParaRPr lang="en-US"/>
          </a:p>
        </p:txBody>
      </p:sp>
      <p:sp>
        <p:nvSpPr>
          <p:cNvPr id="19" name="Text Placeholder 6">
            <a:extLst>
              <a:ext uri="{FF2B5EF4-FFF2-40B4-BE49-F238E27FC236}">
                <a16:creationId xmlns:a16="http://schemas.microsoft.com/office/drawing/2014/main" id="{1A0AAB51-3C57-4E1C-2FCB-B89F9A2A8433}"/>
              </a:ext>
            </a:extLst>
          </p:cNvPr>
          <p:cNvSpPr>
            <a:spLocks noGrp="1"/>
          </p:cNvSpPr>
          <p:nvPr>
            <p:ph type="body" sz="quarter" idx="26" hasCustomPrompt="1"/>
          </p:nvPr>
        </p:nvSpPr>
        <p:spPr>
          <a:xfrm>
            <a:off x="4331073" y="4736593"/>
            <a:ext cx="3400425" cy="384048"/>
          </a:xfrm>
        </p:spPr>
        <p:txBody>
          <a:bodyPr>
            <a:noAutofit/>
          </a:bodyPr>
          <a:lstStyle>
            <a:lvl1pPr marL="0" indent="0" algn="ctr">
              <a:buNone/>
              <a:defRPr sz="2400" b="1" i="0">
                <a:solidFill>
                  <a:schemeClr val="accent1"/>
                </a:solidFill>
                <a:latin typeface="League Sparta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Icon Title</a:t>
            </a:r>
          </a:p>
        </p:txBody>
      </p:sp>
      <p:sp>
        <p:nvSpPr>
          <p:cNvPr id="20" name="Text Placeholder 6">
            <a:extLst>
              <a:ext uri="{FF2B5EF4-FFF2-40B4-BE49-F238E27FC236}">
                <a16:creationId xmlns:a16="http://schemas.microsoft.com/office/drawing/2014/main" id="{2F0B0B82-5923-EC36-0C66-FB35BD1962EF}"/>
              </a:ext>
            </a:extLst>
          </p:cNvPr>
          <p:cNvSpPr>
            <a:spLocks noGrp="1"/>
          </p:cNvSpPr>
          <p:nvPr>
            <p:ph type="body" sz="quarter" idx="27"/>
          </p:nvPr>
        </p:nvSpPr>
        <p:spPr>
          <a:xfrm>
            <a:off x="4331073" y="5156141"/>
            <a:ext cx="3400425" cy="766204"/>
          </a:xfrm>
        </p:spPr>
        <p:txBody>
          <a:bodyPr>
            <a:no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Picture Placeholder 3">
            <a:extLst>
              <a:ext uri="{FF2B5EF4-FFF2-40B4-BE49-F238E27FC236}">
                <a16:creationId xmlns:a16="http://schemas.microsoft.com/office/drawing/2014/main" id="{D719658E-C15D-CC36-0E6F-3DA0C36BDF0A}"/>
              </a:ext>
            </a:extLst>
          </p:cNvPr>
          <p:cNvSpPr>
            <a:spLocks noGrp="1"/>
          </p:cNvSpPr>
          <p:nvPr>
            <p:ph type="pic" sz="quarter" idx="28"/>
          </p:nvPr>
        </p:nvSpPr>
        <p:spPr>
          <a:xfrm>
            <a:off x="9291450" y="3899835"/>
            <a:ext cx="1009650" cy="766204"/>
          </a:xfrm>
        </p:spPr>
        <p:txBody>
          <a:bodyPr/>
          <a:lstStyle/>
          <a:p>
            <a:endParaRPr lang="en-US"/>
          </a:p>
        </p:txBody>
      </p:sp>
      <p:sp>
        <p:nvSpPr>
          <p:cNvPr id="22" name="Text Placeholder 6">
            <a:extLst>
              <a:ext uri="{FF2B5EF4-FFF2-40B4-BE49-F238E27FC236}">
                <a16:creationId xmlns:a16="http://schemas.microsoft.com/office/drawing/2014/main" id="{EADB9B0B-1ADB-16AA-F98E-E1F6267BE10F}"/>
              </a:ext>
            </a:extLst>
          </p:cNvPr>
          <p:cNvSpPr>
            <a:spLocks noGrp="1"/>
          </p:cNvSpPr>
          <p:nvPr>
            <p:ph type="body" sz="quarter" idx="29" hasCustomPrompt="1"/>
          </p:nvPr>
        </p:nvSpPr>
        <p:spPr>
          <a:xfrm>
            <a:off x="8109696" y="4736593"/>
            <a:ext cx="3400425" cy="384048"/>
          </a:xfrm>
        </p:spPr>
        <p:txBody>
          <a:bodyPr>
            <a:noAutofit/>
          </a:bodyPr>
          <a:lstStyle>
            <a:lvl1pPr marL="0" indent="0" algn="ctr">
              <a:buNone/>
              <a:defRPr sz="2400" b="1" i="0">
                <a:solidFill>
                  <a:schemeClr val="accent1"/>
                </a:solidFill>
                <a:latin typeface="League Sparta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Icon Title</a:t>
            </a:r>
          </a:p>
        </p:txBody>
      </p:sp>
      <p:sp>
        <p:nvSpPr>
          <p:cNvPr id="23" name="Text Placeholder 6">
            <a:extLst>
              <a:ext uri="{FF2B5EF4-FFF2-40B4-BE49-F238E27FC236}">
                <a16:creationId xmlns:a16="http://schemas.microsoft.com/office/drawing/2014/main" id="{B7BEE0BD-C89B-5D18-6392-BA6FBA695966}"/>
              </a:ext>
            </a:extLst>
          </p:cNvPr>
          <p:cNvSpPr>
            <a:spLocks noGrp="1"/>
          </p:cNvSpPr>
          <p:nvPr>
            <p:ph type="body" sz="quarter" idx="30"/>
          </p:nvPr>
        </p:nvSpPr>
        <p:spPr>
          <a:xfrm>
            <a:off x="8109696" y="5156141"/>
            <a:ext cx="3400425" cy="766204"/>
          </a:xfrm>
        </p:spPr>
        <p:txBody>
          <a:bodyPr>
            <a:no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63495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in Logo Shape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C06606-0666-E156-D4E7-4690FC836D94}"/>
              </a:ext>
            </a:extLst>
          </p:cNvPr>
          <p:cNvSpPr/>
          <p:nvPr userDrawn="1"/>
        </p:nvSpPr>
        <p:spPr>
          <a:xfrm>
            <a:off x="0" y="1087098"/>
            <a:ext cx="12192000" cy="1354228"/>
          </a:xfrm>
          <a:prstGeom prst="rect">
            <a:avLst/>
          </a:prstGeom>
          <a:gradFill>
            <a:gsLst>
              <a:gs pos="0">
                <a:schemeClr val="accent1">
                  <a:lumMod val="5000"/>
                  <a:lumOff val="95000"/>
                </a:schemeClr>
              </a:gs>
              <a:gs pos="100000">
                <a:schemeClr val="accent3"/>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mputer on a table&#10;&#10;Description automatically generated">
            <a:extLst>
              <a:ext uri="{FF2B5EF4-FFF2-40B4-BE49-F238E27FC236}">
                <a16:creationId xmlns:a16="http://schemas.microsoft.com/office/drawing/2014/main" id="{893D3673-BC22-C32C-ADAA-682FA08A5358}"/>
              </a:ext>
            </a:extLst>
          </p:cNvPr>
          <p:cNvPicPr>
            <a:picLocks noChangeAspect="1"/>
          </p:cNvPicPr>
          <p:nvPr userDrawn="1"/>
        </p:nvPicPr>
        <p:blipFill>
          <a:blip r:embed="rId2"/>
          <a:stretch>
            <a:fillRect/>
          </a:stretch>
        </p:blipFill>
        <p:spPr>
          <a:xfrm>
            <a:off x="293584" y="0"/>
            <a:ext cx="6063448" cy="6041985"/>
          </a:xfrm>
          <a:prstGeom prst="rect">
            <a:avLst/>
          </a:prstGeom>
        </p:spPr>
      </p:pic>
      <p:sp>
        <p:nvSpPr>
          <p:cNvPr id="4" name="Slide Number Placeholder 3">
            <a:extLst>
              <a:ext uri="{FF2B5EF4-FFF2-40B4-BE49-F238E27FC236}">
                <a16:creationId xmlns:a16="http://schemas.microsoft.com/office/drawing/2014/main" id="{C13A068D-0D92-77E5-D95D-277EFEB816FE}"/>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2" name="Title 1">
            <a:extLst>
              <a:ext uri="{FF2B5EF4-FFF2-40B4-BE49-F238E27FC236}">
                <a16:creationId xmlns:a16="http://schemas.microsoft.com/office/drawing/2014/main" id="{867EB556-E8DC-2DEB-8825-EA1E7AD6700E}"/>
              </a:ext>
            </a:extLst>
          </p:cNvPr>
          <p:cNvSpPr>
            <a:spLocks noGrp="1"/>
          </p:cNvSpPr>
          <p:nvPr>
            <p:ph type="title"/>
          </p:nvPr>
        </p:nvSpPr>
        <p:spPr>
          <a:xfrm>
            <a:off x="5021197" y="1503344"/>
            <a:ext cx="6617645" cy="718496"/>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5C99EC5D-3665-791E-A2E5-421DB4ADDB1B}"/>
              </a:ext>
            </a:extLst>
          </p:cNvPr>
          <p:cNvSpPr>
            <a:spLocks noGrp="1"/>
          </p:cNvSpPr>
          <p:nvPr>
            <p:ph idx="1"/>
          </p:nvPr>
        </p:nvSpPr>
        <p:spPr>
          <a:xfrm>
            <a:off x="3824515" y="4039577"/>
            <a:ext cx="7814327" cy="2002408"/>
          </a:xfrm>
        </p:spPr>
        <p:txBody>
          <a:bodyP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2CB3ACEC-8FE8-CA36-7C7D-CD115CE7D18D}"/>
              </a:ext>
            </a:extLst>
          </p:cNvPr>
          <p:cNvSpPr>
            <a:spLocks noGrp="1"/>
          </p:cNvSpPr>
          <p:nvPr>
            <p:ph idx="13" hasCustomPrompt="1"/>
          </p:nvPr>
        </p:nvSpPr>
        <p:spPr>
          <a:xfrm>
            <a:off x="3824515" y="3122569"/>
            <a:ext cx="7814327" cy="887140"/>
          </a:xfrm>
        </p:spPr>
        <p:txBody>
          <a:bodyPr>
            <a:noAutofit/>
          </a:bodyPr>
          <a:lstStyle>
            <a:lvl1pPr marL="0" indent="0">
              <a:buNone/>
              <a:defRPr b="1" i="0">
                <a:solidFill>
                  <a:schemeClr val="accent1"/>
                </a:solidFill>
                <a:latin typeface="League Spartan" pitchFamily="2" charset="77"/>
              </a:defRPr>
            </a:lvl1pPr>
          </a:lstStyle>
          <a:p>
            <a:pPr lvl="0"/>
            <a:r>
              <a:rPr lang="en-US"/>
              <a:t>Subtitle</a:t>
            </a:r>
          </a:p>
        </p:txBody>
      </p:sp>
    </p:spTree>
    <p:extLst>
      <p:ext uri="{BB962C8B-B14F-4D97-AF65-F5344CB8AC3E}">
        <p14:creationId xmlns:p14="http://schemas.microsoft.com/office/powerpoint/2010/main" val="178873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in Logo Shape R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3A068D-0D92-77E5-D95D-277EFEB816FE}"/>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10" name="Text Placeholder 9">
            <a:extLst>
              <a:ext uri="{FF2B5EF4-FFF2-40B4-BE49-F238E27FC236}">
                <a16:creationId xmlns:a16="http://schemas.microsoft.com/office/drawing/2014/main" id="{2BFF9A9B-BE82-02F3-3138-F7C2CD163EB8}"/>
              </a:ext>
            </a:extLst>
          </p:cNvPr>
          <p:cNvSpPr>
            <a:spLocks noGrp="1"/>
          </p:cNvSpPr>
          <p:nvPr>
            <p:ph type="body" sz="quarter" idx="13"/>
          </p:nvPr>
        </p:nvSpPr>
        <p:spPr>
          <a:xfrm>
            <a:off x="566738" y="2812647"/>
            <a:ext cx="7315200" cy="2951565"/>
          </a:xfrm>
        </p:spPr>
        <p:txBody>
          <a:bodyPr/>
          <a:lstStyle>
            <a:lvl1pPr marL="457200" indent="-457200">
              <a:buFont typeface="Wingdings" pitchFamily="2" charset="2"/>
              <a:buChar char="§"/>
              <a:defRPr b="1" i="0">
                <a:solidFill>
                  <a:schemeClr val="accent1"/>
                </a:solidFill>
                <a:latin typeface="League Spartan" pitchFamily="2" charset="77"/>
              </a:defRPr>
            </a:lvl1pPr>
            <a:lvl2pPr marL="800100" indent="-342900">
              <a:buFont typeface="Wingdings" pitchFamily="2" charset="2"/>
              <a:buChar char="§"/>
              <a:defRPr b="1" i="0">
                <a:solidFill>
                  <a:schemeClr val="accent1"/>
                </a:solidFill>
                <a:latin typeface="League Spartan" pitchFamily="2" charset="77"/>
              </a:defRPr>
            </a:lvl2pPr>
            <a:lvl3pPr marL="1257300" indent="-342900">
              <a:buFont typeface="Wingdings" pitchFamily="2" charset="2"/>
              <a:buChar char="§"/>
              <a:defRPr b="1" i="0">
                <a:solidFill>
                  <a:schemeClr val="accent1"/>
                </a:solidFill>
                <a:latin typeface="League Spartan" pitchFamily="2" charset="77"/>
              </a:defRPr>
            </a:lvl3pPr>
            <a:lvl4pPr marL="1657350" indent="-285750">
              <a:buFont typeface="Wingdings" pitchFamily="2" charset="2"/>
              <a:buChar char="§"/>
              <a:defRPr b="1" i="0">
                <a:solidFill>
                  <a:schemeClr val="accent1"/>
                </a:solidFill>
                <a:latin typeface="League Spartan" pitchFamily="2" charset="77"/>
              </a:defRPr>
            </a:lvl4pPr>
            <a:lvl5pPr marL="2114550" indent="-285750">
              <a:buFont typeface="Wingdings" pitchFamily="2" charset="2"/>
              <a:buChar char="§"/>
              <a:defRPr b="1" i="0">
                <a:solidFill>
                  <a:schemeClr val="accent1"/>
                </a:solidFill>
                <a:latin typeface="League Sparta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omputer on a table&#10;&#10;Description automatically generated">
            <a:extLst>
              <a:ext uri="{FF2B5EF4-FFF2-40B4-BE49-F238E27FC236}">
                <a16:creationId xmlns:a16="http://schemas.microsoft.com/office/drawing/2014/main" id="{13DAB79C-4415-D844-2599-90B8B95C0CF2}"/>
              </a:ext>
            </a:extLst>
          </p:cNvPr>
          <p:cNvPicPr>
            <a:picLocks noChangeAspect="1"/>
          </p:cNvPicPr>
          <p:nvPr userDrawn="1"/>
        </p:nvPicPr>
        <p:blipFill>
          <a:blip r:embed="rId2"/>
          <a:stretch>
            <a:fillRect/>
          </a:stretch>
        </p:blipFill>
        <p:spPr>
          <a:xfrm>
            <a:off x="5064609" y="308992"/>
            <a:ext cx="6906103" cy="5582522"/>
          </a:xfrm>
          <a:prstGeom prst="rect">
            <a:avLst/>
          </a:prstGeom>
        </p:spPr>
      </p:pic>
    </p:spTree>
    <p:extLst>
      <p:ext uri="{BB962C8B-B14F-4D97-AF65-F5344CB8AC3E}">
        <p14:creationId xmlns:p14="http://schemas.microsoft.com/office/powerpoint/2010/main" val="358655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3A068D-0D92-77E5-D95D-277EFEB816FE}"/>
              </a:ext>
            </a:extLst>
          </p:cNvPr>
          <p:cNvSpPr>
            <a:spLocks noGrp="1"/>
          </p:cNvSpPr>
          <p:nvPr>
            <p:ph type="sldNum" sz="quarter" idx="12"/>
          </p:nvPr>
        </p:nvSpPr>
        <p:spPr/>
        <p:txBody>
          <a:bodyPr/>
          <a:lstStyle/>
          <a:p>
            <a:fld id="{2FEE9DC3-9814-8049-8BCE-E37F93ACE15B}" type="slidenum">
              <a:rPr lang="en-US" smtClean="0"/>
              <a:t>‹#›</a:t>
            </a:fld>
            <a:endParaRPr lang="en-US"/>
          </a:p>
        </p:txBody>
      </p:sp>
    </p:spTree>
    <p:extLst>
      <p:ext uri="{BB962C8B-B14F-4D97-AF65-F5344CB8AC3E}">
        <p14:creationId xmlns:p14="http://schemas.microsoft.com/office/powerpoint/2010/main" val="336078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Green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0EFDB2-51D6-7850-8BC9-CC1E6A6ACB80}"/>
              </a:ext>
            </a:extLst>
          </p:cNvPr>
          <p:cNvSpPr/>
          <p:nvPr userDrawn="1"/>
        </p:nvSpPr>
        <p:spPr>
          <a:xfrm>
            <a:off x="0" y="6176963"/>
            <a:ext cx="12192000" cy="695967"/>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364D38C-237E-C8C5-21F0-4F07667E3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680" y="6340878"/>
            <a:ext cx="652009" cy="365125"/>
          </a:xfrm>
          <a:prstGeom prst="rect">
            <a:avLst/>
          </a:prstGeom>
        </p:spPr>
      </p:pic>
      <p:sp>
        <p:nvSpPr>
          <p:cNvPr id="4" name="Slide Number Placeholder 3">
            <a:extLst>
              <a:ext uri="{FF2B5EF4-FFF2-40B4-BE49-F238E27FC236}">
                <a16:creationId xmlns:a16="http://schemas.microsoft.com/office/drawing/2014/main" id="{C13A068D-0D92-77E5-D95D-277EFEB816FE}"/>
              </a:ext>
            </a:extLst>
          </p:cNvPr>
          <p:cNvSpPr>
            <a:spLocks noGrp="1"/>
          </p:cNvSpPr>
          <p:nvPr>
            <p:ph type="sldNum" sz="quarter" idx="12"/>
          </p:nvPr>
        </p:nvSpPr>
        <p:spPr/>
        <p:txBody>
          <a:bodyPr/>
          <a:lstStyle/>
          <a:p>
            <a:fld id="{2FEE9DC3-9814-8049-8BCE-E37F93ACE15B}" type="slidenum">
              <a:rPr lang="en-US" smtClean="0"/>
              <a:t>‹#›</a:t>
            </a:fld>
            <a:endParaRPr lang="en-US"/>
          </a:p>
        </p:txBody>
      </p:sp>
    </p:spTree>
    <p:extLst>
      <p:ext uri="{BB962C8B-B14F-4D97-AF65-F5344CB8AC3E}">
        <p14:creationId xmlns:p14="http://schemas.microsoft.com/office/powerpoint/2010/main" val="96411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3F03-5ED1-FDBE-A0A4-D0951E4A5943}"/>
              </a:ext>
            </a:extLst>
          </p:cNvPr>
          <p:cNvSpPr>
            <a:spLocks noGrp="1"/>
          </p:cNvSpPr>
          <p:nvPr>
            <p:ph type="title" hasCustomPrompt="1"/>
          </p:nvPr>
        </p:nvSpPr>
        <p:spPr>
          <a:xfrm>
            <a:off x="831850" y="2858313"/>
            <a:ext cx="6739828" cy="2852737"/>
          </a:xfrm>
        </p:spPr>
        <p:txBody>
          <a:bodyPr anchor="b"/>
          <a:lstStyle>
            <a:lvl1pPr>
              <a:defRPr sz="6000">
                <a:solidFill>
                  <a:schemeClr val="bg1"/>
                </a:solidFill>
              </a:defRPr>
            </a:lvl1pPr>
          </a:lstStyle>
          <a:p>
            <a:r>
              <a:rPr lang="en-US"/>
              <a:t>Divider Slide Title</a:t>
            </a:r>
          </a:p>
        </p:txBody>
      </p:sp>
      <p:pic>
        <p:nvPicPr>
          <p:cNvPr id="7" name="Google Shape;89;p1" descr="A black background with white triangles&#10;&#10;Description automatically generated">
            <a:extLst>
              <a:ext uri="{FF2B5EF4-FFF2-40B4-BE49-F238E27FC236}">
                <a16:creationId xmlns:a16="http://schemas.microsoft.com/office/drawing/2014/main" id="{7A8111B9-7BA1-9D52-0C75-426785CA2C64}"/>
              </a:ext>
            </a:extLst>
          </p:cNvPr>
          <p:cNvPicPr preferRelativeResize="0"/>
          <p:nvPr userDrawn="1"/>
        </p:nvPicPr>
        <p:blipFill rotWithShape="1">
          <a:blip r:embed="rId2">
            <a:alphaModFix/>
          </a:blip>
          <a:srcRect/>
          <a:stretch/>
        </p:blipFill>
        <p:spPr>
          <a:xfrm>
            <a:off x="7418045" y="-310562"/>
            <a:ext cx="5773518" cy="5718499"/>
          </a:xfrm>
          <a:prstGeom prst="rect">
            <a:avLst/>
          </a:prstGeom>
          <a:noFill/>
          <a:ln>
            <a:noFill/>
          </a:ln>
        </p:spPr>
      </p:pic>
      <p:sp>
        <p:nvSpPr>
          <p:cNvPr id="8" name="Rectangle 7">
            <a:extLst>
              <a:ext uri="{FF2B5EF4-FFF2-40B4-BE49-F238E27FC236}">
                <a16:creationId xmlns:a16="http://schemas.microsoft.com/office/drawing/2014/main" id="{BF68B25F-3015-6972-828E-69BB4C487E52}"/>
              </a:ext>
            </a:extLst>
          </p:cNvPr>
          <p:cNvSpPr/>
          <p:nvPr userDrawn="1"/>
        </p:nvSpPr>
        <p:spPr>
          <a:xfrm>
            <a:off x="0" y="6222380"/>
            <a:ext cx="2759314" cy="6356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97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EF2DBE-7BE7-8827-4E0E-3D194E68B108}"/>
              </a:ext>
            </a:extLst>
          </p:cNvPr>
          <p:cNvSpPr/>
          <p:nvPr userDrawn="1"/>
        </p:nvSpPr>
        <p:spPr>
          <a:xfrm>
            <a:off x="553155" y="501805"/>
            <a:ext cx="11085686" cy="5675158"/>
          </a:xfrm>
          <a:prstGeom prst="rect">
            <a:avLst/>
          </a:prstGeom>
          <a:gradFill>
            <a:gsLst>
              <a:gs pos="0">
                <a:schemeClr val="accent1">
                  <a:lumMod val="5000"/>
                  <a:lumOff val="95000"/>
                </a:schemeClr>
              </a:gs>
              <a:gs pos="100000">
                <a:schemeClr val="accent3"/>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640CDC-4037-2C36-23DE-D5FD4B9DEA37}"/>
              </a:ext>
            </a:extLst>
          </p:cNvPr>
          <p:cNvSpPr>
            <a:spLocks noGrp="1"/>
          </p:cNvSpPr>
          <p:nvPr>
            <p:ph idx="1" hasCustomPrompt="1"/>
          </p:nvPr>
        </p:nvSpPr>
        <p:spPr>
          <a:xfrm>
            <a:off x="2430966" y="1260087"/>
            <a:ext cx="8608742" cy="4254965"/>
          </a:xfrm>
        </p:spPr>
        <p:txBody>
          <a:bodyPr>
            <a:normAutofit/>
          </a:bodyPr>
          <a:lstStyle>
            <a:lvl1pPr marL="0" indent="0">
              <a:buNone/>
              <a:defRPr sz="3600"/>
            </a:lvl1pPr>
            <a:lvl2pPr marL="457200" indent="0">
              <a:buNone/>
              <a:defRPr sz="3200"/>
            </a:lvl2pPr>
            <a:lvl3pPr marL="914400" indent="0">
              <a:buNone/>
              <a:defRPr sz="2800"/>
            </a:lvl3pPr>
            <a:lvl4pPr marL="1371600" indent="0">
              <a:buNone/>
              <a:defRPr sz="2400"/>
            </a:lvl4pPr>
            <a:lvl5pPr marL="1828800" indent="0">
              <a:buNone/>
              <a:defRPr sz="2400"/>
            </a:lvl5pPr>
          </a:lstStyle>
          <a:p>
            <a:pPr lvl="0"/>
            <a:r>
              <a:rPr lang="en-US"/>
              <a:t>Section 1</a:t>
            </a:r>
          </a:p>
          <a:p>
            <a:pPr lvl="0"/>
            <a:r>
              <a:rPr lang="en-US"/>
              <a:t>Section 2</a:t>
            </a:r>
          </a:p>
          <a:p>
            <a:pPr lvl="0"/>
            <a:r>
              <a:rPr lang="en-US"/>
              <a:t>Section 3</a:t>
            </a:r>
          </a:p>
          <a:p>
            <a:pPr lvl="0"/>
            <a:r>
              <a:rPr lang="en-US"/>
              <a:t>Section 4</a:t>
            </a:r>
          </a:p>
          <a:p>
            <a:pPr lvl="0"/>
            <a:r>
              <a:rPr lang="en-US"/>
              <a:t>Section 5</a:t>
            </a:r>
          </a:p>
        </p:txBody>
      </p:sp>
      <p:sp>
        <p:nvSpPr>
          <p:cNvPr id="6" name="Slide Number Placeholder 5">
            <a:extLst>
              <a:ext uri="{FF2B5EF4-FFF2-40B4-BE49-F238E27FC236}">
                <a16:creationId xmlns:a16="http://schemas.microsoft.com/office/drawing/2014/main" id="{17076BDC-4BC3-742D-F7E4-931B5A61634C}"/>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9" name="Text Placeholder 8">
            <a:extLst>
              <a:ext uri="{FF2B5EF4-FFF2-40B4-BE49-F238E27FC236}">
                <a16:creationId xmlns:a16="http://schemas.microsoft.com/office/drawing/2014/main" id="{B2A08B8F-90BD-58C2-33D4-0F8B208C0D6F}"/>
              </a:ext>
            </a:extLst>
          </p:cNvPr>
          <p:cNvSpPr>
            <a:spLocks noGrp="1"/>
          </p:cNvSpPr>
          <p:nvPr>
            <p:ph type="body" sz="quarter" idx="13" hasCustomPrompt="1"/>
          </p:nvPr>
        </p:nvSpPr>
        <p:spPr>
          <a:xfrm>
            <a:off x="1304693" y="1249363"/>
            <a:ext cx="892407" cy="4270375"/>
          </a:xfrm>
        </p:spPr>
        <p:txBody>
          <a:bodyPr>
            <a:noAutofit/>
          </a:bodyPr>
          <a:lstStyle>
            <a:lvl1pPr marL="0" indent="0">
              <a:buNone/>
              <a:defRPr sz="3600">
                <a:solidFill>
                  <a:schemeClr val="accent1"/>
                </a:solidFill>
              </a:defRPr>
            </a:lvl1pPr>
            <a:lvl2pPr marL="457200" indent="0">
              <a:buNone/>
              <a:defRPr sz="3200">
                <a:solidFill>
                  <a:schemeClr val="accent1"/>
                </a:solidFill>
              </a:defRPr>
            </a:lvl2pPr>
            <a:lvl3pPr marL="914400" indent="0">
              <a:buNone/>
              <a:defRPr sz="2800">
                <a:solidFill>
                  <a:schemeClr val="accent1"/>
                </a:solidFill>
              </a:defRPr>
            </a:lvl3pPr>
            <a:lvl4pPr marL="1371600" indent="0">
              <a:buNone/>
              <a:defRPr sz="2400">
                <a:solidFill>
                  <a:schemeClr val="accent1"/>
                </a:solidFill>
              </a:defRPr>
            </a:lvl4pPr>
            <a:lvl5pPr marL="1828800" indent="0">
              <a:buNone/>
              <a:defRPr sz="2400">
                <a:solidFill>
                  <a:schemeClr val="accent1"/>
                </a:solidFill>
              </a:defRPr>
            </a:lvl5pPr>
          </a:lstStyle>
          <a:p>
            <a:pPr lvl="0"/>
            <a:r>
              <a:rPr lang="en-US"/>
              <a:t>01.</a:t>
            </a:r>
          </a:p>
          <a:p>
            <a:pPr lvl="0"/>
            <a:r>
              <a:rPr lang="en-US"/>
              <a:t>02.</a:t>
            </a:r>
          </a:p>
          <a:p>
            <a:pPr lvl="0"/>
            <a:r>
              <a:rPr lang="en-US"/>
              <a:t>03.</a:t>
            </a:r>
          </a:p>
          <a:p>
            <a:pPr lvl="0"/>
            <a:r>
              <a:rPr lang="en-US"/>
              <a:t>04.</a:t>
            </a:r>
          </a:p>
          <a:p>
            <a:pPr lvl="0"/>
            <a:r>
              <a:rPr lang="en-US"/>
              <a:t>05.</a:t>
            </a:r>
          </a:p>
        </p:txBody>
      </p:sp>
      <p:pic>
        <p:nvPicPr>
          <p:cNvPr id="11" name="Graphic 10">
            <a:extLst>
              <a:ext uri="{FF2B5EF4-FFF2-40B4-BE49-F238E27FC236}">
                <a16:creationId xmlns:a16="http://schemas.microsoft.com/office/drawing/2014/main" id="{36216A9A-C3F4-B0F7-D8F3-9A7968A4FF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5117" y="181241"/>
            <a:ext cx="1676400" cy="1358900"/>
          </a:xfrm>
          <a:prstGeom prst="rect">
            <a:avLst/>
          </a:prstGeom>
        </p:spPr>
      </p:pic>
    </p:spTree>
    <p:extLst>
      <p:ext uri="{BB962C8B-B14F-4D97-AF65-F5344CB8AC3E}">
        <p14:creationId xmlns:p14="http://schemas.microsoft.com/office/powerpoint/2010/main" val="185544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and Icon with Sub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C60E12-4260-F5A0-84B6-229D3BDB3172}"/>
              </a:ext>
            </a:extLst>
          </p:cNvPr>
          <p:cNvSpPr/>
          <p:nvPr userDrawn="1"/>
        </p:nvSpPr>
        <p:spPr>
          <a:xfrm>
            <a:off x="0" y="6176963"/>
            <a:ext cx="12192000" cy="695967"/>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10258-1DAF-B64A-12DE-3DFBF1245D37}"/>
              </a:ext>
            </a:extLst>
          </p:cNvPr>
          <p:cNvSpPr>
            <a:spLocks noGrp="1"/>
          </p:cNvSpPr>
          <p:nvPr>
            <p:ph type="title"/>
          </p:nvPr>
        </p:nvSpPr>
        <p:spPr>
          <a:xfrm>
            <a:off x="553156" y="519290"/>
            <a:ext cx="11085688" cy="718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C640CDC-4037-2C36-23DE-D5FD4B9DEA37}"/>
              </a:ext>
            </a:extLst>
          </p:cNvPr>
          <p:cNvSpPr>
            <a:spLocks noGrp="1"/>
          </p:cNvSpPr>
          <p:nvPr>
            <p:ph idx="1"/>
          </p:nvPr>
        </p:nvSpPr>
        <p:spPr>
          <a:xfrm>
            <a:off x="553155" y="2207942"/>
            <a:ext cx="7595763" cy="366842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7076BDC-4BC3-742D-F7E4-931B5A61634C}"/>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4" name="Content Placeholder 2">
            <a:extLst>
              <a:ext uri="{FF2B5EF4-FFF2-40B4-BE49-F238E27FC236}">
                <a16:creationId xmlns:a16="http://schemas.microsoft.com/office/drawing/2014/main" id="{A6ED19D4-59E6-CAB4-B758-8F0076F3C7D0}"/>
              </a:ext>
            </a:extLst>
          </p:cNvPr>
          <p:cNvSpPr>
            <a:spLocks noGrp="1"/>
          </p:cNvSpPr>
          <p:nvPr>
            <p:ph idx="13" hasCustomPrompt="1"/>
          </p:nvPr>
        </p:nvSpPr>
        <p:spPr>
          <a:xfrm>
            <a:off x="542004" y="1416204"/>
            <a:ext cx="11085687" cy="490655"/>
          </a:xfrm>
        </p:spPr>
        <p:txBody>
          <a:bodyPr>
            <a:noAutofit/>
          </a:bodyPr>
          <a:lstStyle>
            <a:lvl1pPr marL="0" indent="0">
              <a:buNone/>
              <a:defRPr b="1" i="0">
                <a:solidFill>
                  <a:schemeClr val="accent1"/>
                </a:solidFill>
                <a:latin typeface="League Spartan" pitchFamily="2" charset="77"/>
              </a:defRPr>
            </a:lvl1pPr>
          </a:lstStyle>
          <a:p>
            <a:pPr lvl="0"/>
            <a:r>
              <a:rPr lang="en-US"/>
              <a:t>Subtitle</a:t>
            </a:r>
          </a:p>
        </p:txBody>
      </p:sp>
      <p:pic>
        <p:nvPicPr>
          <p:cNvPr id="7" name="Graphic 6">
            <a:extLst>
              <a:ext uri="{FF2B5EF4-FFF2-40B4-BE49-F238E27FC236}">
                <a16:creationId xmlns:a16="http://schemas.microsoft.com/office/drawing/2014/main" id="{FB6B96B5-C364-87FE-79EF-A39C96B59B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680" y="6340878"/>
            <a:ext cx="652009" cy="365125"/>
          </a:xfrm>
          <a:prstGeom prst="rect">
            <a:avLst/>
          </a:prstGeom>
        </p:spPr>
      </p:pic>
      <p:sp>
        <p:nvSpPr>
          <p:cNvPr id="9" name="Picture Placeholder 8">
            <a:extLst>
              <a:ext uri="{FF2B5EF4-FFF2-40B4-BE49-F238E27FC236}">
                <a16:creationId xmlns:a16="http://schemas.microsoft.com/office/drawing/2014/main" id="{2B327648-44C8-7604-BB74-5FF4FC3259AE}"/>
              </a:ext>
            </a:extLst>
          </p:cNvPr>
          <p:cNvSpPr>
            <a:spLocks noGrp="1"/>
          </p:cNvSpPr>
          <p:nvPr>
            <p:ph type="pic" sz="quarter" idx="14" hasCustomPrompt="1"/>
          </p:nvPr>
        </p:nvSpPr>
        <p:spPr>
          <a:xfrm>
            <a:off x="8458200" y="2208213"/>
            <a:ext cx="3184525" cy="3184525"/>
          </a:xfrm>
        </p:spPr>
        <p:txBody>
          <a:bodyPr anchor="t">
            <a:noAutofit/>
          </a:bodyPr>
          <a:lstStyle>
            <a:lvl1pPr marL="0" indent="0" algn="ctr">
              <a:buNone/>
              <a:defRPr/>
            </a:lvl1pPr>
          </a:lstStyle>
          <a:p>
            <a:r>
              <a:rPr lang="en-US"/>
              <a:t>Insert Icon</a:t>
            </a:r>
          </a:p>
        </p:txBody>
      </p:sp>
    </p:spTree>
    <p:extLst>
      <p:ext uri="{BB962C8B-B14F-4D97-AF65-F5344CB8AC3E}">
        <p14:creationId xmlns:p14="http://schemas.microsoft.com/office/powerpoint/2010/main" val="155742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bor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C60E12-4260-F5A0-84B6-229D3BDB3172}"/>
              </a:ext>
            </a:extLst>
          </p:cNvPr>
          <p:cNvSpPr/>
          <p:nvPr userDrawn="1"/>
        </p:nvSpPr>
        <p:spPr>
          <a:xfrm>
            <a:off x="0" y="1"/>
            <a:ext cx="12192000" cy="6872930"/>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C27470-62F5-FF08-1019-D12B8B4024FF}"/>
              </a:ext>
            </a:extLst>
          </p:cNvPr>
          <p:cNvSpPr/>
          <p:nvPr userDrawn="1"/>
        </p:nvSpPr>
        <p:spPr>
          <a:xfrm>
            <a:off x="524435" y="519290"/>
            <a:ext cx="11114407" cy="5631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10258-1DAF-B64A-12DE-3DFBF1245D37}"/>
              </a:ext>
            </a:extLst>
          </p:cNvPr>
          <p:cNvSpPr>
            <a:spLocks noGrp="1"/>
          </p:cNvSpPr>
          <p:nvPr>
            <p:ph type="title"/>
          </p:nvPr>
        </p:nvSpPr>
        <p:spPr>
          <a:xfrm>
            <a:off x="884123" y="707548"/>
            <a:ext cx="10492090" cy="718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C640CDC-4037-2C36-23DE-D5FD4B9DEA37}"/>
              </a:ext>
            </a:extLst>
          </p:cNvPr>
          <p:cNvSpPr>
            <a:spLocks noGrp="1"/>
          </p:cNvSpPr>
          <p:nvPr>
            <p:ph idx="1"/>
          </p:nvPr>
        </p:nvSpPr>
        <p:spPr>
          <a:xfrm>
            <a:off x="872971" y="2273534"/>
            <a:ext cx="10503241" cy="368351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7076BDC-4BC3-742D-F7E4-931B5A61634C}"/>
              </a:ext>
            </a:extLst>
          </p:cNvPr>
          <p:cNvSpPr>
            <a:spLocks noGrp="1"/>
          </p:cNvSpPr>
          <p:nvPr>
            <p:ph type="sldNum" sz="quarter" idx="12"/>
          </p:nvPr>
        </p:nvSpPr>
        <p:spPr/>
        <p:txBody>
          <a:bodyPr/>
          <a:lstStyle/>
          <a:p>
            <a:fld id="{2FEE9DC3-9814-8049-8BCE-E37F93ACE15B}" type="slidenum">
              <a:rPr lang="en-US" smtClean="0"/>
              <a:t>‹#›</a:t>
            </a:fld>
            <a:endParaRPr lang="en-US"/>
          </a:p>
        </p:txBody>
      </p:sp>
      <p:sp>
        <p:nvSpPr>
          <p:cNvPr id="4" name="Content Placeholder 2">
            <a:extLst>
              <a:ext uri="{FF2B5EF4-FFF2-40B4-BE49-F238E27FC236}">
                <a16:creationId xmlns:a16="http://schemas.microsoft.com/office/drawing/2014/main" id="{A6ED19D4-59E6-CAB4-B758-8F0076F3C7D0}"/>
              </a:ext>
            </a:extLst>
          </p:cNvPr>
          <p:cNvSpPr>
            <a:spLocks noGrp="1"/>
          </p:cNvSpPr>
          <p:nvPr>
            <p:ph idx="13" hasCustomPrompt="1"/>
          </p:nvPr>
        </p:nvSpPr>
        <p:spPr>
          <a:xfrm>
            <a:off x="872971" y="1604462"/>
            <a:ext cx="10492089" cy="490655"/>
          </a:xfrm>
        </p:spPr>
        <p:txBody>
          <a:bodyPr>
            <a:noAutofit/>
          </a:bodyPr>
          <a:lstStyle>
            <a:lvl1pPr marL="0" indent="0">
              <a:buNone/>
              <a:defRPr b="1" i="0">
                <a:solidFill>
                  <a:schemeClr val="accent1"/>
                </a:solidFill>
                <a:latin typeface="League Spartan" pitchFamily="2" charset="77"/>
              </a:defRPr>
            </a:lvl1pPr>
          </a:lstStyle>
          <a:p>
            <a:pPr lvl="0"/>
            <a:r>
              <a:rPr lang="en-US"/>
              <a:t>Subtitle</a:t>
            </a:r>
          </a:p>
        </p:txBody>
      </p:sp>
      <p:pic>
        <p:nvPicPr>
          <p:cNvPr id="7" name="Graphic 6">
            <a:extLst>
              <a:ext uri="{FF2B5EF4-FFF2-40B4-BE49-F238E27FC236}">
                <a16:creationId xmlns:a16="http://schemas.microsoft.com/office/drawing/2014/main" id="{FB6B96B5-C364-87FE-79EF-A39C96B59B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680" y="6340878"/>
            <a:ext cx="652009" cy="365125"/>
          </a:xfrm>
          <a:prstGeom prst="rect">
            <a:avLst/>
          </a:prstGeom>
        </p:spPr>
      </p:pic>
    </p:spTree>
    <p:extLst>
      <p:ext uri="{BB962C8B-B14F-4D97-AF65-F5344CB8AC3E}">
        <p14:creationId xmlns:p14="http://schemas.microsoft.com/office/powerpoint/2010/main" val="284357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2B2E-0DE5-0ED3-B9E5-E3A1FB45CD22}"/>
              </a:ext>
            </a:extLst>
          </p:cNvPr>
          <p:cNvSpPr>
            <a:spLocks noGrp="1"/>
          </p:cNvSpPr>
          <p:nvPr>
            <p:ph type="title"/>
          </p:nvPr>
        </p:nvSpPr>
        <p:spPr>
          <a:xfrm>
            <a:off x="553156" y="519289"/>
            <a:ext cx="11085688" cy="7985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4FA4EF3-9974-333E-4505-6DE41463AFE0}"/>
              </a:ext>
            </a:extLst>
          </p:cNvPr>
          <p:cNvSpPr>
            <a:spLocks noGrp="1"/>
          </p:cNvSpPr>
          <p:nvPr>
            <p:ph sz="half" idx="1"/>
          </p:nvPr>
        </p:nvSpPr>
        <p:spPr>
          <a:xfrm>
            <a:off x="553156" y="1691154"/>
            <a:ext cx="54666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B250D-1B5E-2567-F52C-D1D3DB891F9D}"/>
              </a:ext>
            </a:extLst>
          </p:cNvPr>
          <p:cNvSpPr>
            <a:spLocks noGrp="1"/>
          </p:cNvSpPr>
          <p:nvPr>
            <p:ph sz="half" idx="2"/>
          </p:nvPr>
        </p:nvSpPr>
        <p:spPr>
          <a:xfrm>
            <a:off x="6172200" y="1691154"/>
            <a:ext cx="54666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6682F84-0793-9507-8410-D56342D28F97}"/>
              </a:ext>
            </a:extLst>
          </p:cNvPr>
          <p:cNvSpPr>
            <a:spLocks noGrp="1"/>
          </p:cNvSpPr>
          <p:nvPr>
            <p:ph type="sldNum" sz="quarter" idx="12"/>
          </p:nvPr>
        </p:nvSpPr>
        <p:spPr/>
        <p:txBody>
          <a:bodyPr/>
          <a:lstStyle/>
          <a:p>
            <a:fld id="{2FEE9DC3-9814-8049-8BCE-E37F93ACE15B}" type="slidenum">
              <a:rPr lang="en-US" smtClean="0"/>
              <a:t>‹#›</a:t>
            </a:fld>
            <a:endParaRPr lang="en-US"/>
          </a:p>
        </p:txBody>
      </p:sp>
    </p:spTree>
    <p:extLst>
      <p:ext uri="{BB962C8B-B14F-4D97-AF65-F5344CB8AC3E}">
        <p14:creationId xmlns:p14="http://schemas.microsoft.com/office/powerpoint/2010/main" val="42888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1042-8DBB-D048-18E6-DC6CB9ECC289}"/>
              </a:ext>
            </a:extLst>
          </p:cNvPr>
          <p:cNvSpPr>
            <a:spLocks noGrp="1"/>
          </p:cNvSpPr>
          <p:nvPr>
            <p:ph type="title"/>
          </p:nvPr>
        </p:nvSpPr>
        <p:spPr>
          <a:xfrm>
            <a:off x="553156" y="519289"/>
            <a:ext cx="11085688" cy="825417"/>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466272F-C6A1-202D-1F90-22CF6D857F9D}"/>
              </a:ext>
            </a:extLst>
          </p:cNvPr>
          <p:cNvSpPr>
            <a:spLocks noGrp="1"/>
          </p:cNvSpPr>
          <p:nvPr>
            <p:ph type="sldNum" sz="quarter" idx="12"/>
          </p:nvPr>
        </p:nvSpPr>
        <p:spPr/>
        <p:txBody>
          <a:bodyPr/>
          <a:lstStyle/>
          <a:p>
            <a:fld id="{2FEE9DC3-9814-8049-8BCE-E37F93ACE15B}" type="slidenum">
              <a:rPr lang="en-US" smtClean="0"/>
              <a:t>‹#›</a:t>
            </a:fld>
            <a:endParaRPr lang="en-US"/>
          </a:p>
        </p:txBody>
      </p:sp>
    </p:spTree>
    <p:extLst>
      <p:ext uri="{BB962C8B-B14F-4D97-AF65-F5344CB8AC3E}">
        <p14:creationId xmlns:p14="http://schemas.microsoft.com/office/powerpoint/2010/main" val="174812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Green Foo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CDBB39-82F4-96F1-2FE5-C6CC242E9958}"/>
              </a:ext>
            </a:extLst>
          </p:cNvPr>
          <p:cNvSpPr/>
          <p:nvPr userDrawn="1"/>
        </p:nvSpPr>
        <p:spPr>
          <a:xfrm>
            <a:off x="0" y="6176963"/>
            <a:ext cx="12192000" cy="695967"/>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E23B32A-38AA-9E8C-E586-FCBE1270A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680" y="6340878"/>
            <a:ext cx="652009" cy="365125"/>
          </a:xfrm>
          <a:prstGeom prst="rect">
            <a:avLst/>
          </a:prstGeom>
        </p:spPr>
      </p:pic>
      <p:sp>
        <p:nvSpPr>
          <p:cNvPr id="2" name="Title 1">
            <a:extLst>
              <a:ext uri="{FF2B5EF4-FFF2-40B4-BE49-F238E27FC236}">
                <a16:creationId xmlns:a16="http://schemas.microsoft.com/office/drawing/2014/main" id="{9D4C1042-8DBB-D048-18E6-DC6CB9ECC289}"/>
              </a:ext>
            </a:extLst>
          </p:cNvPr>
          <p:cNvSpPr>
            <a:spLocks noGrp="1"/>
          </p:cNvSpPr>
          <p:nvPr>
            <p:ph type="title"/>
          </p:nvPr>
        </p:nvSpPr>
        <p:spPr>
          <a:xfrm>
            <a:off x="553156" y="519289"/>
            <a:ext cx="11085688" cy="825417"/>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466272F-C6A1-202D-1F90-22CF6D857F9D}"/>
              </a:ext>
            </a:extLst>
          </p:cNvPr>
          <p:cNvSpPr>
            <a:spLocks noGrp="1"/>
          </p:cNvSpPr>
          <p:nvPr>
            <p:ph type="sldNum" sz="quarter" idx="12"/>
          </p:nvPr>
        </p:nvSpPr>
        <p:spPr/>
        <p:txBody>
          <a:bodyPr/>
          <a:lstStyle/>
          <a:p>
            <a:fld id="{2FEE9DC3-9814-8049-8BCE-E37F93ACE15B}" type="slidenum">
              <a:rPr lang="en-US" smtClean="0"/>
              <a:t>‹#›</a:t>
            </a:fld>
            <a:endParaRPr lang="en-US"/>
          </a:p>
        </p:txBody>
      </p:sp>
    </p:spTree>
    <p:extLst>
      <p:ext uri="{BB962C8B-B14F-4D97-AF65-F5344CB8AC3E}">
        <p14:creationId xmlns:p14="http://schemas.microsoft.com/office/powerpoint/2010/main" val="358273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Green Footer and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CDBB39-82F4-96F1-2FE5-C6CC242E9958}"/>
              </a:ext>
            </a:extLst>
          </p:cNvPr>
          <p:cNvSpPr/>
          <p:nvPr userDrawn="1"/>
        </p:nvSpPr>
        <p:spPr>
          <a:xfrm>
            <a:off x="0" y="6176963"/>
            <a:ext cx="12192000" cy="695967"/>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E23B32A-38AA-9E8C-E586-FCBE1270A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6680" y="6340878"/>
            <a:ext cx="652009" cy="365125"/>
          </a:xfrm>
          <a:prstGeom prst="rect">
            <a:avLst/>
          </a:prstGeom>
        </p:spPr>
      </p:pic>
      <p:sp>
        <p:nvSpPr>
          <p:cNvPr id="2" name="Title 1">
            <a:extLst>
              <a:ext uri="{FF2B5EF4-FFF2-40B4-BE49-F238E27FC236}">
                <a16:creationId xmlns:a16="http://schemas.microsoft.com/office/drawing/2014/main" id="{9D4C1042-8DBB-D048-18E6-DC6CB9ECC289}"/>
              </a:ext>
            </a:extLst>
          </p:cNvPr>
          <p:cNvSpPr>
            <a:spLocks noGrp="1"/>
          </p:cNvSpPr>
          <p:nvPr>
            <p:ph type="title"/>
          </p:nvPr>
        </p:nvSpPr>
        <p:spPr>
          <a:xfrm>
            <a:off x="553156" y="519289"/>
            <a:ext cx="8764464" cy="825417"/>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466272F-C6A1-202D-1F90-22CF6D857F9D}"/>
              </a:ext>
            </a:extLst>
          </p:cNvPr>
          <p:cNvSpPr>
            <a:spLocks noGrp="1"/>
          </p:cNvSpPr>
          <p:nvPr>
            <p:ph type="sldNum" sz="quarter" idx="12"/>
          </p:nvPr>
        </p:nvSpPr>
        <p:spPr/>
        <p:txBody>
          <a:bodyPr/>
          <a:lstStyle/>
          <a:p>
            <a:fld id="{2FEE9DC3-9814-8049-8BCE-E37F93ACE15B}" type="slidenum">
              <a:rPr lang="en-US" smtClean="0"/>
              <a:t>‹#›</a:t>
            </a:fld>
            <a:endParaRPr lang="en-US"/>
          </a:p>
        </p:txBody>
      </p:sp>
      <p:pic>
        <p:nvPicPr>
          <p:cNvPr id="6" name="Graphic 5">
            <a:extLst>
              <a:ext uri="{FF2B5EF4-FFF2-40B4-BE49-F238E27FC236}">
                <a16:creationId xmlns:a16="http://schemas.microsoft.com/office/drawing/2014/main" id="{128B3951-4C25-0715-B0BE-2E9A973F21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97757" y="181241"/>
            <a:ext cx="2403759" cy="1948502"/>
          </a:xfrm>
          <a:prstGeom prst="rect">
            <a:avLst/>
          </a:prstGeom>
        </p:spPr>
      </p:pic>
    </p:spTree>
    <p:extLst>
      <p:ext uri="{BB962C8B-B14F-4D97-AF65-F5344CB8AC3E}">
        <p14:creationId xmlns:p14="http://schemas.microsoft.com/office/powerpoint/2010/main" val="94147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0ECC0-867B-DB7F-A56F-DF5AC1686FA6}"/>
              </a:ext>
            </a:extLst>
          </p:cNvPr>
          <p:cNvSpPr>
            <a:spLocks noGrp="1"/>
          </p:cNvSpPr>
          <p:nvPr>
            <p:ph type="title"/>
          </p:nvPr>
        </p:nvSpPr>
        <p:spPr>
          <a:xfrm>
            <a:off x="553156" y="519289"/>
            <a:ext cx="11085688" cy="112694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B753DEBE-0A17-DABB-0EC8-9B01D7DB2AD5}"/>
              </a:ext>
            </a:extLst>
          </p:cNvPr>
          <p:cNvSpPr>
            <a:spLocks noGrp="1"/>
          </p:cNvSpPr>
          <p:nvPr>
            <p:ph type="body" idx="1"/>
          </p:nvPr>
        </p:nvSpPr>
        <p:spPr>
          <a:xfrm>
            <a:off x="553155" y="1825625"/>
            <a:ext cx="1108568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381770-0DE5-CAFD-221D-30D5DF6DF81D}"/>
              </a:ext>
            </a:extLst>
          </p:cNvPr>
          <p:cNvSpPr>
            <a:spLocks noGrp="1"/>
          </p:cNvSpPr>
          <p:nvPr>
            <p:ph type="sldNum" sz="quarter" idx="4"/>
          </p:nvPr>
        </p:nvSpPr>
        <p:spPr>
          <a:xfrm>
            <a:off x="8895642" y="6356350"/>
            <a:ext cx="2743200" cy="365125"/>
          </a:xfrm>
          <a:prstGeom prst="rect">
            <a:avLst/>
          </a:prstGeom>
        </p:spPr>
        <p:txBody>
          <a:bodyPr vert="horz" lIns="91440" tIns="45720" rIns="91440" bIns="45720" rtlCol="0" anchor="ctr"/>
          <a:lstStyle>
            <a:lvl1pPr algn="r">
              <a:defRPr sz="1600" b="0" i="0">
                <a:solidFill>
                  <a:schemeClr val="accent1"/>
                </a:solidFill>
                <a:latin typeface="League Spartan" pitchFamily="2" charset="77"/>
              </a:defRPr>
            </a:lvl1pPr>
          </a:lstStyle>
          <a:p>
            <a:fld id="{2FEE9DC3-9814-8049-8BCE-E37F93ACE15B}" type="slidenum">
              <a:rPr lang="en-US" smtClean="0"/>
              <a:pPr/>
              <a:t>‹#›</a:t>
            </a:fld>
            <a:endParaRPr lang="en-US"/>
          </a:p>
        </p:txBody>
      </p:sp>
      <p:pic>
        <p:nvPicPr>
          <p:cNvPr id="9" name="Graphic 8">
            <a:extLst>
              <a:ext uri="{FF2B5EF4-FFF2-40B4-BE49-F238E27FC236}">
                <a16:creationId xmlns:a16="http://schemas.microsoft.com/office/drawing/2014/main" id="{B49E8B5A-CF9A-C909-BAA7-19689E82DFD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76680" y="6340878"/>
            <a:ext cx="652009" cy="365125"/>
          </a:xfrm>
          <a:prstGeom prst="rect">
            <a:avLst/>
          </a:prstGeom>
        </p:spPr>
      </p:pic>
    </p:spTree>
    <p:extLst>
      <p:ext uri="{BB962C8B-B14F-4D97-AF65-F5344CB8AC3E}">
        <p14:creationId xmlns:p14="http://schemas.microsoft.com/office/powerpoint/2010/main" val="26465224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2" r:id="rId5"/>
    <p:sldLayoutId id="2147483652" r:id="rId6"/>
    <p:sldLayoutId id="2147483654" r:id="rId7"/>
    <p:sldLayoutId id="2147483667" r:id="rId8"/>
    <p:sldLayoutId id="2147483668" r:id="rId9"/>
    <p:sldLayoutId id="2147483664" r:id="rId10"/>
    <p:sldLayoutId id="2147483663" r:id="rId11"/>
    <p:sldLayoutId id="2147483665" r:id="rId12"/>
    <p:sldLayoutId id="2147483655" r:id="rId13"/>
    <p:sldLayoutId id="2147483666" r:id="rId14"/>
    <p:sldLayoutId id="2147483661" r:id="rId1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League Spart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ague Spart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ague Spart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ague Spart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www.dcaa.mi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cmbc.us/event/pricing-for-government-contractors/" TargetMode="External"/><Relationship Id="rId2" Type="http://schemas.openxmlformats.org/officeDocument/2006/relationships/hyperlink" Target="https://www.ncmbc.us/event/finance-for-the-small-government-contractor/" TargetMode="External"/><Relationship Id="rId1" Type="http://schemas.openxmlformats.org/officeDocument/2006/relationships/slideLayout" Target="../slideLayouts/slideLayout5.xml"/><Relationship Id="rId4" Type="http://schemas.openxmlformats.org/officeDocument/2006/relationships/hyperlink" Target="mailto:info@pci.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caa.mil/"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info@pci.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A402-074E-A767-BF34-71C83AC3F062}"/>
              </a:ext>
            </a:extLst>
          </p:cNvPr>
          <p:cNvSpPr>
            <a:spLocks noGrp="1"/>
          </p:cNvSpPr>
          <p:nvPr>
            <p:ph type="ctrTitle"/>
          </p:nvPr>
        </p:nvSpPr>
        <p:spPr>
          <a:xfrm>
            <a:off x="1270000" y="2690778"/>
            <a:ext cx="6413062" cy="2387600"/>
          </a:xfrm>
        </p:spPr>
        <p:txBody>
          <a:bodyPr/>
          <a:lstStyle/>
          <a:p>
            <a:r>
              <a:rPr lang="en-US"/>
              <a:t>Managing DCAA Audits</a:t>
            </a:r>
          </a:p>
        </p:txBody>
      </p:sp>
      <p:sp>
        <p:nvSpPr>
          <p:cNvPr id="3" name="Subtitle 2">
            <a:extLst>
              <a:ext uri="{FF2B5EF4-FFF2-40B4-BE49-F238E27FC236}">
                <a16:creationId xmlns:a16="http://schemas.microsoft.com/office/drawing/2014/main" id="{68075F3E-F4BC-CB1A-7E16-90A6504D3E4B}"/>
              </a:ext>
            </a:extLst>
          </p:cNvPr>
          <p:cNvSpPr>
            <a:spLocks noGrp="1"/>
          </p:cNvSpPr>
          <p:nvPr>
            <p:ph type="subTitle" idx="1"/>
          </p:nvPr>
        </p:nvSpPr>
        <p:spPr/>
        <p:txBody>
          <a:bodyPr>
            <a:normAutofit fontScale="92500" lnSpcReduction="20000"/>
          </a:bodyPr>
          <a:lstStyle/>
          <a:p>
            <a:r>
              <a:rPr lang="en-US" sz="3200" kern="1200">
                <a:latin typeface="League Spartan" pitchFamily="2" charset="77"/>
                <a:ea typeface="+mn-ea"/>
                <a:cs typeface="+mn-cs"/>
              </a:rPr>
              <a:t>Laura Davis</a:t>
            </a:r>
            <a:br>
              <a:rPr lang="en-US" sz="3200" kern="1200">
                <a:latin typeface="League Spartan" pitchFamily="2" charset="77"/>
                <a:ea typeface="+mn-ea"/>
                <a:cs typeface="+mn-cs"/>
              </a:rPr>
            </a:br>
            <a:r>
              <a:rPr lang="en-US" sz="3200" kern="1200">
                <a:latin typeface="League Spartan" pitchFamily="2" charset="77"/>
                <a:ea typeface="+mn-ea"/>
                <a:cs typeface="+mn-cs"/>
              </a:rPr>
              <a:t>Premier Consulting &amp; Integration</a:t>
            </a:r>
            <a:endParaRPr lang="en-US" sz="3200">
              <a:latin typeface="League Spartan" pitchFamily="2" charset="77"/>
            </a:endParaRPr>
          </a:p>
        </p:txBody>
      </p:sp>
    </p:spTree>
    <p:extLst>
      <p:ext uri="{BB962C8B-B14F-4D97-AF65-F5344CB8AC3E}">
        <p14:creationId xmlns:p14="http://schemas.microsoft.com/office/powerpoint/2010/main" val="292214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5A37-FE5D-026B-4A53-1FF498D961A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3F94E6-72C1-B40C-67ED-8DCA5A93DC87}"/>
              </a:ext>
            </a:extLst>
          </p:cNvPr>
          <p:cNvSpPr>
            <a:spLocks noGrp="1"/>
          </p:cNvSpPr>
          <p:nvPr>
            <p:ph type="sldNum" sz="quarter" idx="12"/>
          </p:nvPr>
        </p:nvSpPr>
        <p:spPr/>
        <p:txBody>
          <a:bodyPr/>
          <a:lstStyle/>
          <a:p>
            <a:fld id="{2FEE9DC3-9814-8049-8BCE-E37F93ACE15B}" type="slidenum">
              <a:rPr lang="en-US" smtClean="0"/>
              <a:t>10</a:t>
            </a:fld>
            <a:endParaRPr lang="en-US"/>
          </a:p>
        </p:txBody>
      </p:sp>
      <p:sp>
        <p:nvSpPr>
          <p:cNvPr id="2" name="Title 1">
            <a:extLst>
              <a:ext uri="{FF2B5EF4-FFF2-40B4-BE49-F238E27FC236}">
                <a16:creationId xmlns:a16="http://schemas.microsoft.com/office/drawing/2014/main" id="{671C5F06-2D51-2CF5-1864-6A7D381921C8}"/>
              </a:ext>
            </a:extLst>
          </p:cNvPr>
          <p:cNvSpPr>
            <a:spLocks noGrp="1"/>
          </p:cNvSpPr>
          <p:nvPr>
            <p:ph type="title"/>
          </p:nvPr>
        </p:nvSpPr>
        <p:spPr>
          <a:xfrm>
            <a:off x="815787" y="652123"/>
            <a:ext cx="10492090" cy="718496"/>
          </a:xfrm>
        </p:spPr>
        <p:txBody>
          <a:bodyPr>
            <a:normAutofit/>
          </a:bodyPr>
          <a:lstStyle/>
          <a:p>
            <a:r>
              <a:rPr lang="en-US"/>
              <a:t>Financial Capability Audit</a:t>
            </a:r>
          </a:p>
        </p:txBody>
      </p:sp>
      <p:sp>
        <p:nvSpPr>
          <p:cNvPr id="3" name="Content Placeholder 2">
            <a:extLst>
              <a:ext uri="{FF2B5EF4-FFF2-40B4-BE49-F238E27FC236}">
                <a16:creationId xmlns:a16="http://schemas.microsoft.com/office/drawing/2014/main" id="{7EC3491B-1924-7C38-72C3-01D6DE1D59E5}"/>
              </a:ext>
            </a:extLst>
          </p:cNvPr>
          <p:cNvSpPr txBox="1">
            <a:spLocks/>
          </p:cNvSpPr>
          <p:nvPr/>
        </p:nvSpPr>
        <p:spPr>
          <a:xfrm>
            <a:off x="815787" y="1779947"/>
            <a:ext cx="8645084" cy="4095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ague Spart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ague Spart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ague Spart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Determines if company has the financial capability to perform contract</a:t>
            </a:r>
          </a:p>
          <a:p>
            <a:r>
              <a:rPr lang="en-US"/>
              <a:t>Review financial statements for ability to fund contract</a:t>
            </a:r>
          </a:p>
          <a:p>
            <a:r>
              <a:rPr lang="en-US"/>
              <a:t>Review borrowing instruments such as lines of credit</a:t>
            </a:r>
          </a:p>
          <a:p>
            <a:endParaRPr lang="en-US"/>
          </a:p>
        </p:txBody>
      </p:sp>
    </p:spTree>
    <p:extLst>
      <p:ext uri="{BB962C8B-B14F-4D97-AF65-F5344CB8AC3E}">
        <p14:creationId xmlns:p14="http://schemas.microsoft.com/office/powerpoint/2010/main" val="314719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35A22-0A10-A8F5-AFC0-72DD448F1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8A8C7-678E-6B05-2199-D735E3FC0C02}"/>
              </a:ext>
            </a:extLst>
          </p:cNvPr>
          <p:cNvSpPr>
            <a:spLocks noGrp="1"/>
          </p:cNvSpPr>
          <p:nvPr>
            <p:ph type="title"/>
          </p:nvPr>
        </p:nvSpPr>
        <p:spPr/>
        <p:txBody>
          <a:bodyPr/>
          <a:lstStyle/>
          <a:p>
            <a:r>
              <a:rPr lang="en-US"/>
              <a:t>Public Voucher Review</a:t>
            </a:r>
          </a:p>
        </p:txBody>
      </p:sp>
      <p:sp>
        <p:nvSpPr>
          <p:cNvPr id="3" name="Content Placeholder 2">
            <a:extLst>
              <a:ext uri="{FF2B5EF4-FFF2-40B4-BE49-F238E27FC236}">
                <a16:creationId xmlns:a16="http://schemas.microsoft.com/office/drawing/2014/main" id="{A41DDA09-8D74-EFDA-946D-82DEDE45FE62}"/>
              </a:ext>
            </a:extLst>
          </p:cNvPr>
          <p:cNvSpPr>
            <a:spLocks noGrp="1"/>
          </p:cNvSpPr>
          <p:nvPr>
            <p:ph idx="1"/>
          </p:nvPr>
        </p:nvSpPr>
        <p:spPr>
          <a:xfrm>
            <a:off x="849955" y="1869141"/>
            <a:ext cx="10492090" cy="3119717"/>
          </a:xfrm>
        </p:spPr>
        <p:txBody>
          <a:bodyPr>
            <a:normAutofit/>
          </a:bodyPr>
          <a:lstStyle/>
          <a:p>
            <a:r>
              <a:rPr lang="en-US"/>
              <a:t>Verify invoices to government are correct</a:t>
            </a:r>
          </a:p>
          <a:p>
            <a:r>
              <a:rPr lang="en-US"/>
              <a:t>Review in accordance with contract provisions</a:t>
            </a:r>
          </a:p>
          <a:p>
            <a:r>
              <a:rPr lang="en-US"/>
              <a:t>Flow transactions from source document to billing to payment</a:t>
            </a:r>
          </a:p>
          <a:p>
            <a:pPr marL="0" indent="0">
              <a:buNone/>
            </a:pPr>
            <a:endParaRPr lang="en-US" sz="2400"/>
          </a:p>
        </p:txBody>
      </p:sp>
      <p:sp>
        <p:nvSpPr>
          <p:cNvPr id="5" name="Slide Number Placeholder 4">
            <a:extLst>
              <a:ext uri="{FF2B5EF4-FFF2-40B4-BE49-F238E27FC236}">
                <a16:creationId xmlns:a16="http://schemas.microsoft.com/office/drawing/2014/main" id="{C4285A7B-9376-7793-7B3C-5F51ECBA93A3}"/>
              </a:ext>
            </a:extLst>
          </p:cNvPr>
          <p:cNvSpPr>
            <a:spLocks noGrp="1"/>
          </p:cNvSpPr>
          <p:nvPr>
            <p:ph type="sldNum" sz="quarter" idx="12"/>
          </p:nvPr>
        </p:nvSpPr>
        <p:spPr/>
        <p:txBody>
          <a:bodyPr/>
          <a:lstStyle/>
          <a:p>
            <a:fld id="{2FEE9DC3-9814-8049-8BCE-E37F93ACE15B}" type="slidenum">
              <a:rPr lang="en-US" smtClean="0"/>
              <a:t>11</a:t>
            </a:fld>
            <a:endParaRPr lang="en-US"/>
          </a:p>
        </p:txBody>
      </p:sp>
    </p:spTree>
    <p:extLst>
      <p:ext uri="{BB962C8B-B14F-4D97-AF65-F5344CB8AC3E}">
        <p14:creationId xmlns:p14="http://schemas.microsoft.com/office/powerpoint/2010/main" val="390137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539E4-53C7-9960-C79C-84E5815FF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0586D-BB12-D3DB-EDF8-7F144E895E9E}"/>
              </a:ext>
            </a:extLst>
          </p:cNvPr>
          <p:cNvSpPr>
            <a:spLocks noGrp="1"/>
          </p:cNvSpPr>
          <p:nvPr>
            <p:ph type="title"/>
          </p:nvPr>
        </p:nvSpPr>
        <p:spPr/>
        <p:txBody>
          <a:bodyPr/>
          <a:lstStyle/>
          <a:p>
            <a:r>
              <a:rPr lang="en-US"/>
              <a:t>What Triggers an Audit?</a:t>
            </a:r>
          </a:p>
        </p:txBody>
      </p:sp>
      <p:sp>
        <p:nvSpPr>
          <p:cNvPr id="3" name="Content Placeholder 2">
            <a:extLst>
              <a:ext uri="{FF2B5EF4-FFF2-40B4-BE49-F238E27FC236}">
                <a16:creationId xmlns:a16="http://schemas.microsoft.com/office/drawing/2014/main" id="{B56B0F7E-B4A4-0F2C-E85B-33E6B6198CF7}"/>
              </a:ext>
            </a:extLst>
          </p:cNvPr>
          <p:cNvSpPr>
            <a:spLocks noGrp="1"/>
          </p:cNvSpPr>
          <p:nvPr>
            <p:ph idx="1"/>
          </p:nvPr>
        </p:nvSpPr>
        <p:spPr>
          <a:xfrm>
            <a:off x="553155" y="1607930"/>
            <a:ext cx="8165331" cy="4222502"/>
          </a:xfrm>
        </p:spPr>
        <p:txBody>
          <a:bodyPr>
            <a:normAutofit/>
          </a:bodyPr>
          <a:lstStyle/>
          <a:p>
            <a:r>
              <a:rPr lang="en-US"/>
              <a:t>Submission of a proposal</a:t>
            </a:r>
          </a:p>
          <a:p>
            <a:r>
              <a:rPr lang="en-US"/>
              <a:t>Contracting Officer Request</a:t>
            </a:r>
          </a:p>
          <a:p>
            <a:r>
              <a:rPr lang="en-US"/>
              <a:t>Internal Control weakness found during other audit</a:t>
            </a:r>
          </a:p>
          <a:p>
            <a:r>
              <a:rPr lang="en-US"/>
              <a:t>Incurred Cost Submissions based on fiscal year</a:t>
            </a:r>
          </a:p>
        </p:txBody>
      </p:sp>
      <p:sp>
        <p:nvSpPr>
          <p:cNvPr id="18" name="Slide Number Placeholder 17">
            <a:extLst>
              <a:ext uri="{FF2B5EF4-FFF2-40B4-BE49-F238E27FC236}">
                <a16:creationId xmlns:a16="http://schemas.microsoft.com/office/drawing/2014/main" id="{1E7A7BE2-34B5-0C46-3F75-9A9559E92901}"/>
              </a:ext>
            </a:extLst>
          </p:cNvPr>
          <p:cNvSpPr>
            <a:spLocks noGrp="1"/>
          </p:cNvSpPr>
          <p:nvPr>
            <p:ph type="sldNum" sz="quarter" idx="12"/>
          </p:nvPr>
        </p:nvSpPr>
        <p:spPr/>
        <p:txBody>
          <a:bodyPr/>
          <a:lstStyle/>
          <a:p>
            <a:fld id="{2FEE9DC3-9814-8049-8BCE-E37F93ACE15B}" type="slidenum">
              <a:rPr lang="en-US" smtClean="0"/>
              <a:t>12</a:t>
            </a:fld>
            <a:endParaRPr lang="en-US"/>
          </a:p>
        </p:txBody>
      </p:sp>
      <p:pic>
        <p:nvPicPr>
          <p:cNvPr id="8" name="Picture Placeholder 7" descr="Badge Question Mark with solid fill">
            <a:extLst>
              <a:ext uri="{FF2B5EF4-FFF2-40B4-BE49-F238E27FC236}">
                <a16:creationId xmlns:a16="http://schemas.microsoft.com/office/drawing/2014/main" id="{91DF609B-246F-83DC-0192-E41E26559A3C}"/>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259659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120B6-FBB2-723D-D012-1656257A7C3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6DEB26-C5D0-CAA9-0310-5CA9E2B233E7}"/>
              </a:ext>
            </a:extLst>
          </p:cNvPr>
          <p:cNvSpPr>
            <a:spLocks noGrp="1"/>
          </p:cNvSpPr>
          <p:nvPr>
            <p:ph type="sldNum" sz="quarter" idx="12"/>
          </p:nvPr>
        </p:nvSpPr>
        <p:spPr/>
        <p:txBody>
          <a:bodyPr/>
          <a:lstStyle/>
          <a:p>
            <a:fld id="{2FEE9DC3-9814-8049-8BCE-E37F93ACE15B}" type="slidenum">
              <a:rPr lang="en-US" smtClean="0"/>
              <a:t>13</a:t>
            </a:fld>
            <a:endParaRPr lang="en-US"/>
          </a:p>
        </p:txBody>
      </p:sp>
      <p:sp>
        <p:nvSpPr>
          <p:cNvPr id="2" name="Title 1">
            <a:extLst>
              <a:ext uri="{FF2B5EF4-FFF2-40B4-BE49-F238E27FC236}">
                <a16:creationId xmlns:a16="http://schemas.microsoft.com/office/drawing/2014/main" id="{8EFAA82F-F5EA-D8A2-D6A2-3BA4569A5AE5}"/>
              </a:ext>
            </a:extLst>
          </p:cNvPr>
          <p:cNvSpPr>
            <a:spLocks noGrp="1"/>
          </p:cNvSpPr>
          <p:nvPr>
            <p:ph type="title"/>
          </p:nvPr>
        </p:nvSpPr>
        <p:spPr>
          <a:xfrm>
            <a:off x="815787" y="652123"/>
            <a:ext cx="10492090" cy="718496"/>
          </a:xfrm>
        </p:spPr>
        <p:txBody>
          <a:bodyPr>
            <a:normAutofit/>
          </a:bodyPr>
          <a:lstStyle/>
          <a:p>
            <a:r>
              <a:rPr lang="en-US"/>
              <a:t>Audit Process</a:t>
            </a:r>
          </a:p>
        </p:txBody>
      </p:sp>
      <p:sp>
        <p:nvSpPr>
          <p:cNvPr id="3" name="Content Placeholder 2">
            <a:extLst>
              <a:ext uri="{FF2B5EF4-FFF2-40B4-BE49-F238E27FC236}">
                <a16:creationId xmlns:a16="http://schemas.microsoft.com/office/drawing/2014/main" id="{36ED2DBA-EADD-8615-E6AB-06EB63A83685}"/>
              </a:ext>
            </a:extLst>
          </p:cNvPr>
          <p:cNvSpPr txBox="1">
            <a:spLocks/>
          </p:cNvSpPr>
          <p:nvPr/>
        </p:nvSpPr>
        <p:spPr>
          <a:xfrm>
            <a:off x="815787" y="1779947"/>
            <a:ext cx="8645084" cy="4095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ague Spart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ague Spart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ague Spart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Notification</a:t>
            </a:r>
          </a:p>
          <a:p>
            <a:r>
              <a:rPr lang="en-US"/>
              <a:t>Entrance Conference</a:t>
            </a:r>
          </a:p>
          <a:p>
            <a:r>
              <a:rPr lang="en-US"/>
              <a:t>Audit Program</a:t>
            </a:r>
          </a:p>
          <a:p>
            <a:r>
              <a:rPr lang="en-US"/>
              <a:t>Audit Performance </a:t>
            </a:r>
          </a:p>
          <a:p>
            <a:r>
              <a:rPr lang="en-US"/>
              <a:t>Exit Conference</a:t>
            </a:r>
          </a:p>
          <a:p>
            <a:r>
              <a:rPr lang="en-US"/>
              <a:t>Audit Report</a:t>
            </a:r>
          </a:p>
          <a:p>
            <a:endParaRPr lang="en-US"/>
          </a:p>
        </p:txBody>
      </p:sp>
    </p:spTree>
    <p:extLst>
      <p:ext uri="{BB962C8B-B14F-4D97-AF65-F5344CB8AC3E}">
        <p14:creationId xmlns:p14="http://schemas.microsoft.com/office/powerpoint/2010/main" val="153474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41646-A86D-517C-9DF5-D2CC3C1B5781}"/>
            </a:ext>
          </a:extLst>
        </p:cNvPr>
        <p:cNvGrpSpPr/>
        <p:nvPr/>
      </p:nvGrpSpPr>
      <p:grpSpPr>
        <a:xfrm>
          <a:off x="0" y="0"/>
          <a:ext cx="0" cy="0"/>
          <a:chOff x="0" y="0"/>
          <a:chExt cx="0" cy="0"/>
        </a:xfrm>
      </p:grpSpPr>
      <p:pic>
        <p:nvPicPr>
          <p:cNvPr id="57" name="Picture 56" descr="A black and grey triangle with green lines&#10;&#10;Description automatically generated">
            <a:extLst>
              <a:ext uri="{FF2B5EF4-FFF2-40B4-BE49-F238E27FC236}">
                <a16:creationId xmlns:a16="http://schemas.microsoft.com/office/drawing/2014/main" id="{4A157CC8-CA6F-BF33-664E-490EEE9D04B2}"/>
              </a:ext>
            </a:extLst>
          </p:cNvPr>
          <p:cNvPicPr>
            <a:picLocks noChangeAspect="1"/>
          </p:cNvPicPr>
          <p:nvPr/>
        </p:nvPicPr>
        <p:blipFill>
          <a:blip r:embed="rId2"/>
          <a:stretch>
            <a:fillRect/>
          </a:stretch>
        </p:blipFill>
        <p:spPr>
          <a:xfrm>
            <a:off x="10061888" y="0"/>
            <a:ext cx="2130112" cy="1662245"/>
          </a:xfrm>
          <a:prstGeom prst="rect">
            <a:avLst/>
          </a:prstGeom>
        </p:spPr>
      </p:pic>
      <p:sp>
        <p:nvSpPr>
          <p:cNvPr id="2" name="Title 1">
            <a:extLst>
              <a:ext uri="{FF2B5EF4-FFF2-40B4-BE49-F238E27FC236}">
                <a16:creationId xmlns:a16="http://schemas.microsoft.com/office/drawing/2014/main" id="{CD1886C5-7F4A-C126-1CAB-FEE6E7F30927}"/>
              </a:ext>
            </a:extLst>
          </p:cNvPr>
          <p:cNvSpPr>
            <a:spLocks noGrp="1"/>
          </p:cNvSpPr>
          <p:nvPr>
            <p:ph type="title"/>
          </p:nvPr>
        </p:nvSpPr>
        <p:spPr>
          <a:xfrm>
            <a:off x="498446" y="697640"/>
            <a:ext cx="7732549" cy="766204"/>
          </a:xfrm>
        </p:spPr>
        <p:txBody>
          <a:bodyPr>
            <a:normAutofit fontScale="90000"/>
          </a:bodyPr>
          <a:lstStyle/>
          <a:p>
            <a:pPr algn="l"/>
            <a:r>
              <a:rPr lang="en-US"/>
              <a:t>Notification/Entrance Conference</a:t>
            </a:r>
          </a:p>
        </p:txBody>
      </p:sp>
      <p:sp>
        <p:nvSpPr>
          <p:cNvPr id="47" name="Slide Number Placeholder 46">
            <a:extLst>
              <a:ext uri="{FF2B5EF4-FFF2-40B4-BE49-F238E27FC236}">
                <a16:creationId xmlns:a16="http://schemas.microsoft.com/office/drawing/2014/main" id="{51A75091-47B1-9A97-47C1-D98248334392}"/>
              </a:ext>
            </a:extLst>
          </p:cNvPr>
          <p:cNvSpPr>
            <a:spLocks noGrp="1"/>
          </p:cNvSpPr>
          <p:nvPr>
            <p:ph type="sldNum" sz="quarter" idx="12"/>
          </p:nvPr>
        </p:nvSpPr>
        <p:spPr/>
        <p:txBody>
          <a:bodyPr/>
          <a:lstStyle/>
          <a:p>
            <a:fld id="{2FEE9DC3-9814-8049-8BCE-E37F93ACE15B}" type="slidenum">
              <a:rPr lang="en-US" smtClean="0"/>
              <a:t>14</a:t>
            </a:fld>
            <a:endParaRPr lang="en-US"/>
          </a:p>
        </p:txBody>
      </p:sp>
      <p:sp>
        <p:nvSpPr>
          <p:cNvPr id="9" name="Text Placeholder 8">
            <a:extLst>
              <a:ext uri="{FF2B5EF4-FFF2-40B4-BE49-F238E27FC236}">
                <a16:creationId xmlns:a16="http://schemas.microsoft.com/office/drawing/2014/main" id="{1FBAD19B-8518-FEE4-91C9-1959EF70C645}"/>
              </a:ext>
            </a:extLst>
          </p:cNvPr>
          <p:cNvSpPr>
            <a:spLocks noGrp="1"/>
          </p:cNvSpPr>
          <p:nvPr>
            <p:ph type="body" sz="quarter" idx="15"/>
          </p:nvPr>
        </p:nvSpPr>
        <p:spPr>
          <a:xfrm>
            <a:off x="498446" y="1657868"/>
            <a:ext cx="9061190" cy="3542264"/>
          </a:xfrm>
        </p:spPr>
        <p:txBody>
          <a:bodyPr/>
          <a:lstStyle/>
          <a:p>
            <a:pPr marL="285750" indent="-285750" algn="l">
              <a:buFont typeface="Arial" panose="020B0604020202020204" pitchFamily="34" charset="0"/>
              <a:buChar char="•"/>
            </a:pPr>
            <a:r>
              <a:rPr lang="en-US" sz="2400"/>
              <a:t>Contracting Officer requests the audit</a:t>
            </a:r>
          </a:p>
          <a:p>
            <a:pPr marL="285750" indent="-285750" algn="l">
              <a:buFont typeface="Arial" panose="020B0604020202020204" pitchFamily="34" charset="0"/>
              <a:buChar char="•"/>
            </a:pPr>
            <a:r>
              <a:rPr lang="en-US" sz="2400"/>
              <a:t>DCAA contacts contractor with preliminary request including Internal Control Questionnaire </a:t>
            </a:r>
          </a:p>
          <a:p>
            <a:pPr marL="285750" indent="-285750" algn="l">
              <a:buFont typeface="Arial" panose="020B0604020202020204" pitchFamily="34" charset="0"/>
              <a:buChar char="•"/>
            </a:pPr>
            <a:r>
              <a:rPr lang="en-US" sz="2400"/>
              <a:t>May request other documents in advance depending on type of audit</a:t>
            </a:r>
          </a:p>
          <a:p>
            <a:pPr marL="285750" indent="-285750" algn="l">
              <a:buFont typeface="Arial" panose="020B0604020202020204" pitchFamily="34" charset="0"/>
              <a:buChar char="•"/>
            </a:pPr>
            <a:r>
              <a:rPr lang="en-US" sz="2400"/>
              <a:t>Entrance Conference to provide overview of audit, timing, scope, etc.</a:t>
            </a:r>
          </a:p>
          <a:p>
            <a:pPr marL="285750" indent="-285750" algn="l">
              <a:buFont typeface="Arial" panose="020B0604020202020204" pitchFamily="34" charset="0"/>
              <a:buChar char="•"/>
            </a:pPr>
            <a:r>
              <a:rPr lang="en-US" sz="2400"/>
              <a:t>Contractor should obtain audit program to follow along</a:t>
            </a:r>
          </a:p>
          <a:p>
            <a:pPr algn="l"/>
            <a:endParaRPr lang="en-US"/>
          </a:p>
        </p:txBody>
      </p:sp>
    </p:spTree>
    <p:extLst>
      <p:ext uri="{BB962C8B-B14F-4D97-AF65-F5344CB8AC3E}">
        <p14:creationId xmlns:p14="http://schemas.microsoft.com/office/powerpoint/2010/main" val="354761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A3D16-8FEC-A0E6-49C8-0CEE0BDC7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89673-484F-E4C2-339F-5E53F8738C3C}"/>
              </a:ext>
            </a:extLst>
          </p:cNvPr>
          <p:cNvSpPr>
            <a:spLocks noGrp="1"/>
          </p:cNvSpPr>
          <p:nvPr>
            <p:ph type="title"/>
          </p:nvPr>
        </p:nvSpPr>
        <p:spPr/>
        <p:txBody>
          <a:bodyPr/>
          <a:lstStyle/>
          <a:p>
            <a:r>
              <a:rPr lang="en-US"/>
              <a:t>Audit Programs</a:t>
            </a:r>
          </a:p>
        </p:txBody>
      </p:sp>
      <p:sp>
        <p:nvSpPr>
          <p:cNvPr id="3" name="Content Placeholder 2">
            <a:extLst>
              <a:ext uri="{FF2B5EF4-FFF2-40B4-BE49-F238E27FC236}">
                <a16:creationId xmlns:a16="http://schemas.microsoft.com/office/drawing/2014/main" id="{A8FC7080-BB6D-E943-B471-6332CD7D1B1F}"/>
              </a:ext>
            </a:extLst>
          </p:cNvPr>
          <p:cNvSpPr>
            <a:spLocks noGrp="1"/>
          </p:cNvSpPr>
          <p:nvPr>
            <p:ph idx="1"/>
          </p:nvPr>
        </p:nvSpPr>
        <p:spPr>
          <a:xfrm>
            <a:off x="849955" y="1869141"/>
            <a:ext cx="10492090" cy="3119717"/>
          </a:xfrm>
        </p:spPr>
        <p:txBody>
          <a:bodyPr>
            <a:normAutofit/>
          </a:bodyPr>
          <a:lstStyle/>
          <a:p>
            <a:r>
              <a:rPr lang="en-US"/>
              <a:t>Audit Programs can be found on DCAA’s website</a:t>
            </a:r>
          </a:p>
          <a:p>
            <a:pPr lvl="1"/>
            <a:r>
              <a:rPr lang="en-US">
                <a:hlinkClick r:id="rId2"/>
              </a:rPr>
              <a:t>www.dcaa.mil</a:t>
            </a:r>
            <a:r>
              <a:rPr lang="en-US"/>
              <a:t> </a:t>
            </a:r>
          </a:p>
          <a:p>
            <a:r>
              <a:rPr lang="en-US"/>
              <a:t>Ask the auditor for specific program</a:t>
            </a:r>
          </a:p>
          <a:p>
            <a:r>
              <a:rPr lang="en-US"/>
              <a:t>Contractors should become familiar with the audit program to understand what is required</a:t>
            </a:r>
          </a:p>
          <a:p>
            <a:r>
              <a:rPr lang="en-US"/>
              <a:t>Contractors should also know what is not part of the audit program</a:t>
            </a:r>
          </a:p>
          <a:p>
            <a:pPr marL="0" indent="0">
              <a:buNone/>
            </a:pPr>
            <a:endParaRPr lang="en-US" sz="2400"/>
          </a:p>
        </p:txBody>
      </p:sp>
      <p:sp>
        <p:nvSpPr>
          <p:cNvPr id="5" name="Slide Number Placeholder 4">
            <a:extLst>
              <a:ext uri="{FF2B5EF4-FFF2-40B4-BE49-F238E27FC236}">
                <a16:creationId xmlns:a16="http://schemas.microsoft.com/office/drawing/2014/main" id="{F0464249-6F77-7171-3A91-645ED789B3EF}"/>
              </a:ext>
            </a:extLst>
          </p:cNvPr>
          <p:cNvSpPr>
            <a:spLocks noGrp="1"/>
          </p:cNvSpPr>
          <p:nvPr>
            <p:ph type="sldNum" sz="quarter" idx="12"/>
          </p:nvPr>
        </p:nvSpPr>
        <p:spPr/>
        <p:txBody>
          <a:bodyPr/>
          <a:lstStyle/>
          <a:p>
            <a:fld id="{2FEE9DC3-9814-8049-8BCE-E37F93ACE15B}" type="slidenum">
              <a:rPr lang="en-US" smtClean="0"/>
              <a:t>15</a:t>
            </a:fld>
            <a:endParaRPr lang="en-US"/>
          </a:p>
        </p:txBody>
      </p:sp>
    </p:spTree>
    <p:extLst>
      <p:ext uri="{BB962C8B-B14F-4D97-AF65-F5344CB8AC3E}">
        <p14:creationId xmlns:p14="http://schemas.microsoft.com/office/powerpoint/2010/main" val="212860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F93E-EE89-1C84-8A0B-EEC599362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F354C-2176-3349-860A-CF270CFB905C}"/>
              </a:ext>
            </a:extLst>
          </p:cNvPr>
          <p:cNvSpPr>
            <a:spLocks noGrp="1"/>
          </p:cNvSpPr>
          <p:nvPr>
            <p:ph type="title"/>
          </p:nvPr>
        </p:nvSpPr>
        <p:spPr/>
        <p:txBody>
          <a:bodyPr/>
          <a:lstStyle/>
          <a:p>
            <a:r>
              <a:rPr lang="en-US"/>
              <a:t>Audit Performance</a:t>
            </a:r>
          </a:p>
        </p:txBody>
      </p:sp>
      <p:sp>
        <p:nvSpPr>
          <p:cNvPr id="3" name="Content Placeholder 2">
            <a:extLst>
              <a:ext uri="{FF2B5EF4-FFF2-40B4-BE49-F238E27FC236}">
                <a16:creationId xmlns:a16="http://schemas.microsoft.com/office/drawing/2014/main" id="{911361FE-1654-33AA-C494-C9B0D2E60B1E}"/>
              </a:ext>
            </a:extLst>
          </p:cNvPr>
          <p:cNvSpPr>
            <a:spLocks noGrp="1"/>
          </p:cNvSpPr>
          <p:nvPr>
            <p:ph idx="1"/>
          </p:nvPr>
        </p:nvSpPr>
        <p:spPr>
          <a:xfrm>
            <a:off x="553155" y="1607930"/>
            <a:ext cx="8165331" cy="4222502"/>
          </a:xfrm>
        </p:spPr>
        <p:txBody>
          <a:bodyPr>
            <a:normAutofit/>
          </a:bodyPr>
          <a:lstStyle/>
          <a:p>
            <a:r>
              <a:rPr lang="en-US"/>
              <a:t>Varies depending on type of audit</a:t>
            </a:r>
          </a:p>
          <a:p>
            <a:r>
              <a:rPr lang="en-US"/>
              <a:t>Generally, involves sampling transactions to flow through the system</a:t>
            </a:r>
          </a:p>
          <a:p>
            <a:r>
              <a:rPr lang="en-US"/>
              <a:t>DCAA may want to physically observe the ‘pulling’ of the transactions</a:t>
            </a:r>
          </a:p>
          <a:p>
            <a:r>
              <a:rPr lang="en-US"/>
              <a:t>Follow-up Questions</a:t>
            </a:r>
          </a:p>
        </p:txBody>
      </p:sp>
      <p:sp>
        <p:nvSpPr>
          <p:cNvPr id="18" name="Slide Number Placeholder 17">
            <a:extLst>
              <a:ext uri="{FF2B5EF4-FFF2-40B4-BE49-F238E27FC236}">
                <a16:creationId xmlns:a16="http://schemas.microsoft.com/office/drawing/2014/main" id="{D1E03438-5EFF-8655-F79E-B77717A0303A}"/>
              </a:ext>
            </a:extLst>
          </p:cNvPr>
          <p:cNvSpPr>
            <a:spLocks noGrp="1"/>
          </p:cNvSpPr>
          <p:nvPr>
            <p:ph type="sldNum" sz="quarter" idx="12"/>
          </p:nvPr>
        </p:nvSpPr>
        <p:spPr/>
        <p:txBody>
          <a:bodyPr/>
          <a:lstStyle/>
          <a:p>
            <a:fld id="{2FEE9DC3-9814-8049-8BCE-E37F93ACE15B}" type="slidenum">
              <a:rPr lang="en-US" smtClean="0"/>
              <a:t>16</a:t>
            </a:fld>
            <a:endParaRPr lang="en-US"/>
          </a:p>
        </p:txBody>
      </p:sp>
      <p:pic>
        <p:nvPicPr>
          <p:cNvPr id="7" name="Picture Placeholder 6" descr="Checklist with solid fill">
            <a:extLst>
              <a:ext uri="{FF2B5EF4-FFF2-40B4-BE49-F238E27FC236}">
                <a16:creationId xmlns:a16="http://schemas.microsoft.com/office/drawing/2014/main" id="{27A81305-5E82-0641-3D25-7ED595E6AFEF}"/>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147480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11922-D23F-2A04-040A-D4A438E1CFC8}"/>
            </a:ext>
          </a:extLst>
        </p:cNvPr>
        <p:cNvGrpSpPr/>
        <p:nvPr/>
      </p:nvGrpSpPr>
      <p:grpSpPr>
        <a:xfrm>
          <a:off x="0" y="0"/>
          <a:ext cx="0" cy="0"/>
          <a:chOff x="0" y="0"/>
          <a:chExt cx="0" cy="0"/>
        </a:xfrm>
      </p:grpSpPr>
      <p:pic>
        <p:nvPicPr>
          <p:cNvPr id="57" name="Picture 56" descr="A black and grey triangle with green lines&#10;&#10;Description automatically generated">
            <a:extLst>
              <a:ext uri="{FF2B5EF4-FFF2-40B4-BE49-F238E27FC236}">
                <a16:creationId xmlns:a16="http://schemas.microsoft.com/office/drawing/2014/main" id="{08494AC5-AA33-0CF7-3266-24E4315449CF}"/>
              </a:ext>
            </a:extLst>
          </p:cNvPr>
          <p:cNvPicPr>
            <a:picLocks noChangeAspect="1"/>
          </p:cNvPicPr>
          <p:nvPr/>
        </p:nvPicPr>
        <p:blipFill>
          <a:blip r:embed="rId2"/>
          <a:stretch>
            <a:fillRect/>
          </a:stretch>
        </p:blipFill>
        <p:spPr>
          <a:xfrm>
            <a:off x="10061888" y="0"/>
            <a:ext cx="2130112" cy="1662245"/>
          </a:xfrm>
          <a:prstGeom prst="rect">
            <a:avLst/>
          </a:prstGeom>
        </p:spPr>
      </p:pic>
      <p:sp>
        <p:nvSpPr>
          <p:cNvPr id="2" name="Title 1">
            <a:extLst>
              <a:ext uri="{FF2B5EF4-FFF2-40B4-BE49-F238E27FC236}">
                <a16:creationId xmlns:a16="http://schemas.microsoft.com/office/drawing/2014/main" id="{67CD3699-A226-C059-B1A9-C2E14365F2C7}"/>
              </a:ext>
            </a:extLst>
          </p:cNvPr>
          <p:cNvSpPr>
            <a:spLocks noGrp="1"/>
          </p:cNvSpPr>
          <p:nvPr>
            <p:ph type="title"/>
          </p:nvPr>
        </p:nvSpPr>
        <p:spPr>
          <a:xfrm>
            <a:off x="498446" y="697640"/>
            <a:ext cx="7732549" cy="766204"/>
          </a:xfrm>
        </p:spPr>
        <p:txBody>
          <a:bodyPr>
            <a:normAutofit/>
          </a:bodyPr>
          <a:lstStyle/>
          <a:p>
            <a:pPr algn="l"/>
            <a:r>
              <a:rPr lang="en-US"/>
              <a:t>Exit Conference/Audit Report</a:t>
            </a:r>
          </a:p>
        </p:txBody>
      </p:sp>
      <p:sp>
        <p:nvSpPr>
          <p:cNvPr id="47" name="Slide Number Placeholder 46">
            <a:extLst>
              <a:ext uri="{FF2B5EF4-FFF2-40B4-BE49-F238E27FC236}">
                <a16:creationId xmlns:a16="http://schemas.microsoft.com/office/drawing/2014/main" id="{CD46E567-5D6D-8C67-5146-BB36C13E8752}"/>
              </a:ext>
            </a:extLst>
          </p:cNvPr>
          <p:cNvSpPr>
            <a:spLocks noGrp="1"/>
          </p:cNvSpPr>
          <p:nvPr>
            <p:ph type="sldNum" sz="quarter" idx="12"/>
          </p:nvPr>
        </p:nvSpPr>
        <p:spPr/>
        <p:txBody>
          <a:bodyPr/>
          <a:lstStyle/>
          <a:p>
            <a:fld id="{2FEE9DC3-9814-8049-8BCE-E37F93ACE15B}" type="slidenum">
              <a:rPr lang="en-US" smtClean="0"/>
              <a:t>17</a:t>
            </a:fld>
            <a:endParaRPr lang="en-US"/>
          </a:p>
        </p:txBody>
      </p:sp>
      <p:sp>
        <p:nvSpPr>
          <p:cNvPr id="9" name="Text Placeholder 8">
            <a:extLst>
              <a:ext uri="{FF2B5EF4-FFF2-40B4-BE49-F238E27FC236}">
                <a16:creationId xmlns:a16="http://schemas.microsoft.com/office/drawing/2014/main" id="{7B1C63F4-794B-5DCF-EA22-743761107F90}"/>
              </a:ext>
            </a:extLst>
          </p:cNvPr>
          <p:cNvSpPr>
            <a:spLocks noGrp="1"/>
          </p:cNvSpPr>
          <p:nvPr>
            <p:ph type="body" sz="quarter" idx="15"/>
          </p:nvPr>
        </p:nvSpPr>
        <p:spPr>
          <a:xfrm>
            <a:off x="498446" y="1657868"/>
            <a:ext cx="9061190" cy="3542264"/>
          </a:xfrm>
        </p:spPr>
        <p:txBody>
          <a:bodyPr/>
          <a:lstStyle/>
          <a:p>
            <a:pPr marL="285750" indent="-285750" algn="l">
              <a:buFont typeface="Arial" panose="020B0604020202020204" pitchFamily="34" charset="0"/>
              <a:buChar char="•"/>
            </a:pPr>
            <a:r>
              <a:rPr lang="en-US" sz="2400"/>
              <a:t>Request an exit conference to understand their findings</a:t>
            </a:r>
          </a:p>
          <a:p>
            <a:pPr marL="285750" indent="-285750" algn="l">
              <a:buFont typeface="Arial" panose="020B0604020202020204" pitchFamily="34" charset="0"/>
              <a:buChar char="•"/>
            </a:pPr>
            <a:r>
              <a:rPr lang="en-US" sz="2400"/>
              <a:t>Some audits are communicated through a preliminary report where Contractor can document their response</a:t>
            </a:r>
          </a:p>
          <a:p>
            <a:pPr marL="285750" indent="-285750" algn="l">
              <a:buFont typeface="Arial" panose="020B0604020202020204" pitchFamily="34" charset="0"/>
              <a:buChar char="•"/>
            </a:pPr>
            <a:r>
              <a:rPr lang="en-US" sz="2400"/>
              <a:t>Final audit reports are issued to CO</a:t>
            </a:r>
          </a:p>
          <a:p>
            <a:pPr marL="742950" lvl="1" indent="-285750">
              <a:buFont typeface="Arial" panose="020B0604020202020204" pitchFamily="34" charset="0"/>
              <a:buChar char="•"/>
            </a:pPr>
            <a:r>
              <a:rPr lang="en-US"/>
              <a:t>Contractor may request copy from CO</a:t>
            </a:r>
          </a:p>
          <a:p>
            <a:pPr marL="285750" indent="-285750" algn="l">
              <a:buFont typeface="Arial" panose="020B0604020202020204" pitchFamily="34" charset="0"/>
              <a:buChar char="•"/>
            </a:pPr>
            <a:r>
              <a:rPr lang="en-US" sz="2400"/>
              <a:t>ICS triggers final indirect rate agreement</a:t>
            </a:r>
          </a:p>
          <a:p>
            <a:pPr algn="l"/>
            <a:endParaRPr lang="en-US"/>
          </a:p>
        </p:txBody>
      </p:sp>
    </p:spTree>
    <p:extLst>
      <p:ext uri="{BB962C8B-B14F-4D97-AF65-F5344CB8AC3E}">
        <p14:creationId xmlns:p14="http://schemas.microsoft.com/office/powerpoint/2010/main" val="167565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0493D-4160-323B-A96D-45CE4A5EF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34993-4682-1AF7-E1AF-77243ADE34C8}"/>
              </a:ext>
            </a:extLst>
          </p:cNvPr>
          <p:cNvSpPr>
            <a:spLocks noGrp="1"/>
          </p:cNvSpPr>
          <p:nvPr>
            <p:ph type="title"/>
          </p:nvPr>
        </p:nvSpPr>
        <p:spPr/>
        <p:txBody>
          <a:bodyPr/>
          <a:lstStyle/>
          <a:p>
            <a:r>
              <a:rPr lang="en-US"/>
              <a:t>Basic Issues of a DCAA Audit</a:t>
            </a:r>
          </a:p>
        </p:txBody>
      </p:sp>
      <p:sp>
        <p:nvSpPr>
          <p:cNvPr id="3" name="Content Placeholder 2">
            <a:extLst>
              <a:ext uri="{FF2B5EF4-FFF2-40B4-BE49-F238E27FC236}">
                <a16:creationId xmlns:a16="http://schemas.microsoft.com/office/drawing/2014/main" id="{88998D5E-2F1A-F7D7-CAC8-8AE52A5AA0FA}"/>
              </a:ext>
            </a:extLst>
          </p:cNvPr>
          <p:cNvSpPr>
            <a:spLocks noGrp="1"/>
          </p:cNvSpPr>
          <p:nvPr>
            <p:ph idx="1"/>
          </p:nvPr>
        </p:nvSpPr>
        <p:spPr>
          <a:xfrm>
            <a:off x="849955" y="1869141"/>
            <a:ext cx="10492090" cy="3119717"/>
          </a:xfrm>
        </p:spPr>
        <p:txBody>
          <a:bodyPr>
            <a:normAutofit/>
          </a:bodyPr>
          <a:lstStyle/>
          <a:p>
            <a:r>
              <a:rPr lang="en-US"/>
              <a:t>Proposed Costs – How did you arrive at the amounts (labor rates, hours, travel, </a:t>
            </a:r>
            <a:r>
              <a:rPr lang="en-US" err="1"/>
              <a:t>etc</a:t>
            </a:r>
            <a:r>
              <a:rPr lang="en-US"/>
              <a:t>) that you proposed.</a:t>
            </a:r>
          </a:p>
          <a:p>
            <a:r>
              <a:rPr lang="en-US"/>
              <a:t>Invoiced – Provide actual data to substantiate the costs/hours.</a:t>
            </a:r>
          </a:p>
          <a:p>
            <a:pPr lvl="1"/>
            <a:r>
              <a:rPr lang="en-US"/>
              <a:t>Cumulative Incurred vs Cumulative Billed</a:t>
            </a:r>
          </a:p>
          <a:p>
            <a:r>
              <a:rPr lang="en-US"/>
              <a:t>Close-out – Provide actual data to substantiate the transactions making up the costs/hours.</a:t>
            </a:r>
          </a:p>
          <a:p>
            <a:pPr marL="0" indent="0">
              <a:buNone/>
            </a:pPr>
            <a:endParaRPr lang="en-US" sz="2400"/>
          </a:p>
        </p:txBody>
      </p:sp>
      <p:sp>
        <p:nvSpPr>
          <p:cNvPr id="5" name="Slide Number Placeholder 4">
            <a:extLst>
              <a:ext uri="{FF2B5EF4-FFF2-40B4-BE49-F238E27FC236}">
                <a16:creationId xmlns:a16="http://schemas.microsoft.com/office/drawing/2014/main" id="{CB21D41E-6026-66AF-24DA-8ECE977F6A0E}"/>
              </a:ext>
            </a:extLst>
          </p:cNvPr>
          <p:cNvSpPr>
            <a:spLocks noGrp="1"/>
          </p:cNvSpPr>
          <p:nvPr>
            <p:ph type="sldNum" sz="quarter" idx="12"/>
          </p:nvPr>
        </p:nvSpPr>
        <p:spPr/>
        <p:txBody>
          <a:bodyPr/>
          <a:lstStyle/>
          <a:p>
            <a:fld id="{2FEE9DC3-9814-8049-8BCE-E37F93ACE15B}" type="slidenum">
              <a:rPr lang="en-US" smtClean="0"/>
              <a:t>18</a:t>
            </a:fld>
            <a:endParaRPr lang="en-US"/>
          </a:p>
        </p:txBody>
      </p:sp>
    </p:spTree>
    <p:extLst>
      <p:ext uri="{BB962C8B-B14F-4D97-AF65-F5344CB8AC3E}">
        <p14:creationId xmlns:p14="http://schemas.microsoft.com/office/powerpoint/2010/main" val="368141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B3D53-1C40-B5EF-D9BB-CBD411E5F41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6C1C57-C876-ED7A-CB3B-777019496ADC}"/>
              </a:ext>
            </a:extLst>
          </p:cNvPr>
          <p:cNvSpPr>
            <a:spLocks noGrp="1"/>
          </p:cNvSpPr>
          <p:nvPr>
            <p:ph type="sldNum" sz="quarter" idx="12"/>
          </p:nvPr>
        </p:nvSpPr>
        <p:spPr/>
        <p:txBody>
          <a:bodyPr/>
          <a:lstStyle/>
          <a:p>
            <a:fld id="{2FEE9DC3-9814-8049-8BCE-E37F93ACE15B}" type="slidenum">
              <a:rPr lang="en-US" smtClean="0"/>
              <a:t>19</a:t>
            </a:fld>
            <a:endParaRPr lang="en-US"/>
          </a:p>
        </p:txBody>
      </p:sp>
      <p:sp>
        <p:nvSpPr>
          <p:cNvPr id="2" name="Title 1">
            <a:extLst>
              <a:ext uri="{FF2B5EF4-FFF2-40B4-BE49-F238E27FC236}">
                <a16:creationId xmlns:a16="http://schemas.microsoft.com/office/drawing/2014/main" id="{80A18AF2-0B31-E351-AB02-2D403F4A0EE6}"/>
              </a:ext>
            </a:extLst>
          </p:cNvPr>
          <p:cNvSpPr>
            <a:spLocks noGrp="1"/>
          </p:cNvSpPr>
          <p:nvPr>
            <p:ph type="title"/>
          </p:nvPr>
        </p:nvSpPr>
        <p:spPr>
          <a:xfrm>
            <a:off x="815787" y="652123"/>
            <a:ext cx="10492090" cy="718496"/>
          </a:xfrm>
        </p:spPr>
        <p:txBody>
          <a:bodyPr>
            <a:normAutofit/>
          </a:bodyPr>
          <a:lstStyle/>
          <a:p>
            <a:r>
              <a:rPr lang="en-US" err="1"/>
              <a:t>RecordKeeping</a:t>
            </a:r>
            <a:r>
              <a:rPr lang="en-US"/>
              <a:t> and DCAA Audits</a:t>
            </a:r>
          </a:p>
        </p:txBody>
      </p:sp>
      <p:sp>
        <p:nvSpPr>
          <p:cNvPr id="3" name="Content Placeholder 2">
            <a:extLst>
              <a:ext uri="{FF2B5EF4-FFF2-40B4-BE49-F238E27FC236}">
                <a16:creationId xmlns:a16="http://schemas.microsoft.com/office/drawing/2014/main" id="{B707E04C-ADEF-32AB-2242-52EF4C7A5B7D}"/>
              </a:ext>
            </a:extLst>
          </p:cNvPr>
          <p:cNvSpPr txBox="1">
            <a:spLocks/>
          </p:cNvSpPr>
          <p:nvPr/>
        </p:nvSpPr>
        <p:spPr>
          <a:xfrm>
            <a:off x="815787" y="1779947"/>
            <a:ext cx="8645084" cy="4095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ague Spart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ague Spart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ague Spart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The burden of proof is on the contractor.</a:t>
            </a:r>
          </a:p>
          <a:p>
            <a:r>
              <a:rPr lang="en-US" sz="2400"/>
              <a:t>If you can’t provide the documentation, the costs will be disallowed.</a:t>
            </a:r>
          </a:p>
          <a:p>
            <a:r>
              <a:rPr lang="en-US" sz="2400"/>
              <a:t>Segregation of costs within accounting system is extremely important.</a:t>
            </a:r>
          </a:p>
          <a:p>
            <a:pPr lvl="1"/>
            <a:r>
              <a:rPr lang="en-US"/>
              <a:t>Direct vs. Indirect</a:t>
            </a:r>
          </a:p>
          <a:p>
            <a:pPr lvl="1"/>
            <a:r>
              <a:rPr lang="en-US"/>
              <a:t>Breakout of indirect costs by pool</a:t>
            </a:r>
          </a:p>
          <a:p>
            <a:pPr lvl="1"/>
            <a:r>
              <a:rPr lang="en-US" err="1"/>
              <a:t>Unallowables</a:t>
            </a:r>
            <a:endParaRPr lang="en-US"/>
          </a:p>
          <a:p>
            <a:endParaRPr lang="en-US"/>
          </a:p>
        </p:txBody>
      </p:sp>
    </p:spTree>
    <p:extLst>
      <p:ext uri="{BB962C8B-B14F-4D97-AF65-F5344CB8AC3E}">
        <p14:creationId xmlns:p14="http://schemas.microsoft.com/office/powerpoint/2010/main" val="330508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340B2-D270-10A8-2D47-29DC6CAD0904}"/>
              </a:ext>
            </a:extLst>
          </p:cNvPr>
          <p:cNvSpPr>
            <a:spLocks noGrp="1"/>
          </p:cNvSpPr>
          <p:nvPr>
            <p:ph type="title"/>
          </p:nvPr>
        </p:nvSpPr>
        <p:spPr/>
        <p:txBody>
          <a:bodyPr/>
          <a:lstStyle/>
          <a:p>
            <a:r>
              <a:rPr lang="en-US"/>
              <a:t>Finance Webinar Series</a:t>
            </a:r>
          </a:p>
        </p:txBody>
      </p:sp>
      <p:sp>
        <p:nvSpPr>
          <p:cNvPr id="7" name="Content Placeholder 6">
            <a:extLst>
              <a:ext uri="{FF2B5EF4-FFF2-40B4-BE49-F238E27FC236}">
                <a16:creationId xmlns:a16="http://schemas.microsoft.com/office/drawing/2014/main" id="{DD194993-E7C7-C3DC-A2FB-7EB45210FF62}"/>
              </a:ext>
            </a:extLst>
          </p:cNvPr>
          <p:cNvSpPr>
            <a:spLocks noGrp="1"/>
          </p:cNvSpPr>
          <p:nvPr>
            <p:ph idx="1"/>
          </p:nvPr>
        </p:nvSpPr>
        <p:spPr>
          <a:xfrm>
            <a:off x="872971" y="1690578"/>
            <a:ext cx="10503241" cy="4266470"/>
          </a:xfrm>
        </p:spPr>
        <p:txBody>
          <a:bodyPr/>
          <a:lstStyle/>
          <a:p>
            <a:r>
              <a:rPr lang="en-US" sz="3200"/>
              <a:t>8/19/25 - </a:t>
            </a:r>
            <a:r>
              <a:rPr lang="en-US" sz="3200" u="sng">
                <a:hlinkClick r:id="rId2"/>
              </a:rPr>
              <a:t>Finance for the Small Government Contractor</a:t>
            </a:r>
            <a:endParaRPr lang="en-US" sz="3200"/>
          </a:p>
          <a:p>
            <a:r>
              <a:rPr lang="en-US" sz="3200"/>
              <a:t>8/26/25 - </a:t>
            </a:r>
            <a:r>
              <a:rPr lang="en-US" sz="3200" u="sng">
                <a:hlinkClick r:id="rId3"/>
              </a:rPr>
              <a:t>Pricing for Government Contractors</a:t>
            </a:r>
            <a:endParaRPr lang="en-US" sz="3200"/>
          </a:p>
          <a:p>
            <a:endParaRPr lang="en-US" sz="3200"/>
          </a:p>
          <a:p>
            <a:endParaRPr lang="en-US"/>
          </a:p>
        </p:txBody>
      </p:sp>
      <p:sp>
        <p:nvSpPr>
          <p:cNvPr id="3" name="TextBox 2">
            <a:extLst>
              <a:ext uri="{FF2B5EF4-FFF2-40B4-BE49-F238E27FC236}">
                <a16:creationId xmlns:a16="http://schemas.microsoft.com/office/drawing/2014/main" id="{93EF9689-D816-B9F1-8186-E06006EDFCDF}"/>
              </a:ext>
            </a:extLst>
          </p:cNvPr>
          <p:cNvSpPr txBox="1"/>
          <p:nvPr/>
        </p:nvSpPr>
        <p:spPr>
          <a:xfrm>
            <a:off x="831850" y="5775766"/>
            <a:ext cx="9458044" cy="429926"/>
          </a:xfrm>
          <a:prstGeom prst="rect">
            <a:avLst/>
          </a:prstGeom>
          <a:noFill/>
        </p:spPr>
        <p:txBody>
          <a:bodyPr wrap="square" rtlCol="0">
            <a:spAutoFit/>
          </a:bodyPr>
          <a:lstStyle/>
          <a:p>
            <a:pPr>
              <a:lnSpc>
                <a:spcPct val="90000"/>
              </a:lnSpc>
            </a:pPr>
            <a:r>
              <a:rPr lang="en-US" sz="2400" b="1">
                <a:solidFill>
                  <a:schemeClr val="bg1"/>
                </a:solidFill>
                <a:latin typeface="League Spartan SemiBold" pitchFamily="2" charset="77"/>
                <a:ea typeface="Roboto Slab" pitchFamily="2" charset="0"/>
                <a:cs typeface="Arimo" pitchFamily="34" charset="0"/>
              </a:rPr>
              <a:t>Contact us at </a:t>
            </a:r>
            <a:r>
              <a:rPr lang="en-US" sz="2400" b="1">
                <a:solidFill>
                  <a:schemeClr val="bg1"/>
                </a:solidFill>
                <a:latin typeface="League Spartan SemiBold" pitchFamily="2" charset="77"/>
                <a:ea typeface="Roboto Slab" pitchFamily="2" charset="0"/>
                <a:cs typeface="Arimo" pitchFamily="34" charset="0"/>
                <a:hlinkClick r:id="rId4">
                  <a:extLst>
                    <a:ext uri="{A12FA001-AC4F-418D-AE19-62706E023703}">
                      <ahyp:hlinkClr xmlns:ahyp="http://schemas.microsoft.com/office/drawing/2018/hyperlinkcolor" val="tx"/>
                    </a:ext>
                  </a:extLst>
                </a:hlinkClick>
              </a:rPr>
              <a:t>info@pci.us</a:t>
            </a:r>
            <a:r>
              <a:rPr lang="en-US" sz="2400" b="1">
                <a:solidFill>
                  <a:schemeClr val="bg1"/>
                </a:solidFill>
                <a:latin typeface="League Spartan SemiBold" pitchFamily="2" charset="77"/>
                <a:ea typeface="Roboto Slab" pitchFamily="2" charset="0"/>
                <a:cs typeface="Arimo" pitchFamily="34" charset="0"/>
              </a:rPr>
              <a:t> for more information!</a:t>
            </a:r>
          </a:p>
        </p:txBody>
      </p:sp>
    </p:spTree>
    <p:extLst>
      <p:ext uri="{BB962C8B-B14F-4D97-AF65-F5344CB8AC3E}">
        <p14:creationId xmlns:p14="http://schemas.microsoft.com/office/powerpoint/2010/main" val="260806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E752B-C0FD-84D0-7569-E959242EC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A3EB7-CD3D-B59B-E93D-34C3BFA30FDB}"/>
              </a:ext>
            </a:extLst>
          </p:cNvPr>
          <p:cNvSpPr>
            <a:spLocks noGrp="1"/>
          </p:cNvSpPr>
          <p:nvPr>
            <p:ph type="title"/>
          </p:nvPr>
        </p:nvSpPr>
        <p:spPr/>
        <p:txBody>
          <a:bodyPr/>
          <a:lstStyle/>
          <a:p>
            <a:r>
              <a:rPr lang="en-US" err="1"/>
              <a:t>RecordKeeping</a:t>
            </a:r>
            <a:r>
              <a:rPr lang="en-US"/>
              <a:t> and DCAA Audits</a:t>
            </a:r>
          </a:p>
        </p:txBody>
      </p:sp>
      <p:sp>
        <p:nvSpPr>
          <p:cNvPr id="3" name="Content Placeholder 2">
            <a:extLst>
              <a:ext uri="{FF2B5EF4-FFF2-40B4-BE49-F238E27FC236}">
                <a16:creationId xmlns:a16="http://schemas.microsoft.com/office/drawing/2014/main" id="{8C8C2C11-2CFD-5B8D-1EDF-73D55781534F}"/>
              </a:ext>
            </a:extLst>
          </p:cNvPr>
          <p:cNvSpPr>
            <a:spLocks noGrp="1"/>
          </p:cNvSpPr>
          <p:nvPr>
            <p:ph idx="1"/>
          </p:nvPr>
        </p:nvSpPr>
        <p:spPr>
          <a:xfrm>
            <a:off x="553155" y="1607930"/>
            <a:ext cx="8165331" cy="4222502"/>
          </a:xfrm>
        </p:spPr>
        <p:txBody>
          <a:bodyPr>
            <a:normAutofit/>
          </a:bodyPr>
          <a:lstStyle/>
          <a:p>
            <a:r>
              <a:rPr lang="en-US"/>
              <a:t>Audit period can be 1-3 years in arrears</a:t>
            </a:r>
          </a:p>
          <a:p>
            <a:r>
              <a:rPr lang="en-US"/>
              <a:t>Contractor must maintain records for 5 years after close-out.</a:t>
            </a:r>
          </a:p>
          <a:p>
            <a:r>
              <a:rPr lang="en-US"/>
              <a:t>Maintain detailed records</a:t>
            </a:r>
          </a:p>
          <a:p>
            <a:pPr lvl="1"/>
            <a:r>
              <a:rPr lang="en-US"/>
              <a:t>Complete backup</a:t>
            </a:r>
          </a:p>
          <a:p>
            <a:pPr lvl="1"/>
            <a:r>
              <a:rPr lang="en-US"/>
              <a:t>Easily accessible</a:t>
            </a:r>
          </a:p>
          <a:p>
            <a:pPr lvl="1"/>
            <a:r>
              <a:rPr lang="en-US"/>
              <a:t>Approvals</a:t>
            </a:r>
          </a:p>
        </p:txBody>
      </p:sp>
      <p:sp>
        <p:nvSpPr>
          <p:cNvPr id="18" name="Slide Number Placeholder 17">
            <a:extLst>
              <a:ext uri="{FF2B5EF4-FFF2-40B4-BE49-F238E27FC236}">
                <a16:creationId xmlns:a16="http://schemas.microsoft.com/office/drawing/2014/main" id="{CF6E4D5B-372D-6909-3B63-BD96B8B518DC}"/>
              </a:ext>
            </a:extLst>
          </p:cNvPr>
          <p:cNvSpPr>
            <a:spLocks noGrp="1"/>
          </p:cNvSpPr>
          <p:nvPr>
            <p:ph type="sldNum" sz="quarter" idx="12"/>
          </p:nvPr>
        </p:nvSpPr>
        <p:spPr/>
        <p:txBody>
          <a:bodyPr/>
          <a:lstStyle/>
          <a:p>
            <a:fld id="{2FEE9DC3-9814-8049-8BCE-E37F93ACE15B}" type="slidenum">
              <a:rPr lang="en-US" smtClean="0"/>
              <a:t>20</a:t>
            </a:fld>
            <a:endParaRPr lang="en-US"/>
          </a:p>
        </p:txBody>
      </p:sp>
      <p:pic>
        <p:nvPicPr>
          <p:cNvPr id="8" name="Picture Placeholder 7" descr="Document with solid fill">
            <a:extLst>
              <a:ext uri="{FF2B5EF4-FFF2-40B4-BE49-F238E27FC236}">
                <a16:creationId xmlns:a16="http://schemas.microsoft.com/office/drawing/2014/main" id="{45ACBAAD-60CA-BDCA-97AF-4BB7C7F875FB}"/>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89500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48FFA-6FB7-B28E-1758-46EB6C475022}"/>
            </a:ext>
          </a:extLst>
        </p:cNvPr>
        <p:cNvGrpSpPr/>
        <p:nvPr/>
      </p:nvGrpSpPr>
      <p:grpSpPr>
        <a:xfrm>
          <a:off x="0" y="0"/>
          <a:ext cx="0" cy="0"/>
          <a:chOff x="0" y="0"/>
          <a:chExt cx="0" cy="0"/>
        </a:xfrm>
      </p:grpSpPr>
      <p:pic>
        <p:nvPicPr>
          <p:cNvPr id="57" name="Picture 56" descr="A black and grey triangle with green lines&#10;&#10;Description automatically generated">
            <a:extLst>
              <a:ext uri="{FF2B5EF4-FFF2-40B4-BE49-F238E27FC236}">
                <a16:creationId xmlns:a16="http://schemas.microsoft.com/office/drawing/2014/main" id="{9A59B3C1-5AFF-D53A-E1BB-428908B52879}"/>
              </a:ext>
            </a:extLst>
          </p:cNvPr>
          <p:cNvPicPr>
            <a:picLocks noChangeAspect="1"/>
          </p:cNvPicPr>
          <p:nvPr/>
        </p:nvPicPr>
        <p:blipFill>
          <a:blip r:embed="rId2"/>
          <a:stretch>
            <a:fillRect/>
          </a:stretch>
        </p:blipFill>
        <p:spPr>
          <a:xfrm>
            <a:off x="10061888" y="0"/>
            <a:ext cx="2130112" cy="1662245"/>
          </a:xfrm>
          <a:prstGeom prst="rect">
            <a:avLst/>
          </a:prstGeom>
        </p:spPr>
      </p:pic>
      <p:sp>
        <p:nvSpPr>
          <p:cNvPr id="2" name="Title 1">
            <a:extLst>
              <a:ext uri="{FF2B5EF4-FFF2-40B4-BE49-F238E27FC236}">
                <a16:creationId xmlns:a16="http://schemas.microsoft.com/office/drawing/2014/main" id="{0ABF969E-EF6B-8F48-A439-BD5E1B6497E5}"/>
              </a:ext>
            </a:extLst>
          </p:cNvPr>
          <p:cNvSpPr>
            <a:spLocks noGrp="1"/>
          </p:cNvSpPr>
          <p:nvPr>
            <p:ph type="title"/>
          </p:nvPr>
        </p:nvSpPr>
        <p:spPr>
          <a:xfrm>
            <a:off x="498446" y="697640"/>
            <a:ext cx="7732549" cy="766204"/>
          </a:xfrm>
        </p:spPr>
        <p:txBody>
          <a:bodyPr>
            <a:normAutofit/>
          </a:bodyPr>
          <a:lstStyle/>
          <a:p>
            <a:pPr algn="l"/>
            <a:r>
              <a:rPr lang="en-US" err="1"/>
              <a:t>RecordKeeping</a:t>
            </a:r>
            <a:r>
              <a:rPr lang="en-US"/>
              <a:t> and DCAA Audits</a:t>
            </a:r>
          </a:p>
        </p:txBody>
      </p:sp>
      <p:sp>
        <p:nvSpPr>
          <p:cNvPr id="47" name="Slide Number Placeholder 46">
            <a:extLst>
              <a:ext uri="{FF2B5EF4-FFF2-40B4-BE49-F238E27FC236}">
                <a16:creationId xmlns:a16="http://schemas.microsoft.com/office/drawing/2014/main" id="{CF82E5D1-3791-8C07-F205-D6712478F17F}"/>
              </a:ext>
            </a:extLst>
          </p:cNvPr>
          <p:cNvSpPr>
            <a:spLocks noGrp="1"/>
          </p:cNvSpPr>
          <p:nvPr>
            <p:ph type="sldNum" sz="quarter" idx="12"/>
          </p:nvPr>
        </p:nvSpPr>
        <p:spPr/>
        <p:txBody>
          <a:bodyPr/>
          <a:lstStyle/>
          <a:p>
            <a:fld id="{2FEE9DC3-9814-8049-8BCE-E37F93ACE15B}" type="slidenum">
              <a:rPr lang="en-US" smtClean="0"/>
              <a:t>21</a:t>
            </a:fld>
            <a:endParaRPr lang="en-US"/>
          </a:p>
        </p:txBody>
      </p:sp>
      <p:sp>
        <p:nvSpPr>
          <p:cNvPr id="9" name="Text Placeholder 8">
            <a:extLst>
              <a:ext uri="{FF2B5EF4-FFF2-40B4-BE49-F238E27FC236}">
                <a16:creationId xmlns:a16="http://schemas.microsoft.com/office/drawing/2014/main" id="{9ECD7BBE-C863-0379-B9EF-468386A82E93}"/>
              </a:ext>
            </a:extLst>
          </p:cNvPr>
          <p:cNvSpPr>
            <a:spLocks noGrp="1"/>
          </p:cNvSpPr>
          <p:nvPr>
            <p:ph type="body" sz="quarter" idx="15"/>
          </p:nvPr>
        </p:nvSpPr>
        <p:spPr>
          <a:xfrm>
            <a:off x="498446" y="1657868"/>
            <a:ext cx="9061190" cy="3542264"/>
          </a:xfrm>
        </p:spPr>
        <p:txBody>
          <a:bodyPr/>
          <a:lstStyle/>
          <a:p>
            <a:pPr marL="285750" indent="-285750" algn="l">
              <a:buFont typeface="Arial" panose="020B0604020202020204" pitchFamily="34" charset="0"/>
              <a:buChar char="•"/>
            </a:pPr>
            <a:r>
              <a:rPr lang="en-US" sz="2400"/>
              <a:t>Normal accounting process should include:</a:t>
            </a:r>
          </a:p>
          <a:p>
            <a:pPr marL="742950" lvl="1" indent="-285750">
              <a:buFont typeface="Arial" panose="020B0604020202020204" pitchFamily="34" charset="0"/>
              <a:buChar char="•"/>
            </a:pPr>
            <a:r>
              <a:rPr lang="en-US"/>
              <a:t>Make sure accounts payable documentation has invoice, purchase order, packing slip, and all approvals.</a:t>
            </a:r>
          </a:p>
          <a:p>
            <a:pPr marL="742950" lvl="1" indent="-285750">
              <a:buFont typeface="Arial" panose="020B0604020202020204" pitchFamily="34" charset="0"/>
              <a:buChar char="•"/>
            </a:pPr>
            <a:r>
              <a:rPr lang="en-US"/>
              <a:t>Make sure all timesheets have signatures.  Corrections should be marked out with a single line and initialed.</a:t>
            </a:r>
          </a:p>
          <a:p>
            <a:pPr marL="742950" lvl="1" indent="-285750">
              <a:buFont typeface="Arial" panose="020B0604020202020204" pitchFamily="34" charset="0"/>
              <a:buChar char="•"/>
            </a:pPr>
            <a:r>
              <a:rPr lang="en-US"/>
              <a:t>Subcontract agreements should be well-maintained.  The invoices should also disclose work performed.  Period of performance and subcontract values should be monitored.</a:t>
            </a:r>
          </a:p>
          <a:p>
            <a:pPr marL="742950" lvl="1" indent="-285750">
              <a:buFont typeface="Arial" panose="020B0604020202020204" pitchFamily="34" charset="0"/>
              <a:buChar char="•"/>
            </a:pPr>
            <a:r>
              <a:rPr lang="en-US"/>
              <a:t>Contract and modifications must be easily located.  You may want to brief contracts as they are awarded and modifications are issued.</a:t>
            </a:r>
          </a:p>
          <a:p>
            <a:pPr algn="l"/>
            <a:endParaRPr lang="en-US"/>
          </a:p>
        </p:txBody>
      </p:sp>
    </p:spTree>
    <p:extLst>
      <p:ext uri="{BB962C8B-B14F-4D97-AF65-F5344CB8AC3E}">
        <p14:creationId xmlns:p14="http://schemas.microsoft.com/office/powerpoint/2010/main" val="2773595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663EE-850B-D29F-6717-2CD410641C0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F41702-4DE1-9013-F91A-C457F4BBBB95}"/>
              </a:ext>
            </a:extLst>
          </p:cNvPr>
          <p:cNvSpPr>
            <a:spLocks noGrp="1"/>
          </p:cNvSpPr>
          <p:nvPr>
            <p:ph type="sldNum" sz="quarter" idx="12"/>
          </p:nvPr>
        </p:nvSpPr>
        <p:spPr/>
        <p:txBody>
          <a:bodyPr/>
          <a:lstStyle/>
          <a:p>
            <a:fld id="{2FEE9DC3-9814-8049-8BCE-E37F93ACE15B}" type="slidenum">
              <a:rPr lang="en-US" smtClean="0"/>
              <a:t>22</a:t>
            </a:fld>
            <a:endParaRPr lang="en-US"/>
          </a:p>
        </p:txBody>
      </p:sp>
      <p:sp>
        <p:nvSpPr>
          <p:cNvPr id="2" name="Title 1">
            <a:extLst>
              <a:ext uri="{FF2B5EF4-FFF2-40B4-BE49-F238E27FC236}">
                <a16:creationId xmlns:a16="http://schemas.microsoft.com/office/drawing/2014/main" id="{14CD9084-517A-618D-9AF0-0D7C600D77E6}"/>
              </a:ext>
            </a:extLst>
          </p:cNvPr>
          <p:cNvSpPr>
            <a:spLocks noGrp="1"/>
          </p:cNvSpPr>
          <p:nvPr>
            <p:ph type="title"/>
          </p:nvPr>
        </p:nvSpPr>
        <p:spPr>
          <a:xfrm>
            <a:off x="815787" y="652123"/>
            <a:ext cx="10492090" cy="718496"/>
          </a:xfrm>
        </p:spPr>
        <p:txBody>
          <a:bodyPr>
            <a:normAutofit/>
          </a:bodyPr>
          <a:lstStyle/>
          <a:p>
            <a:r>
              <a:rPr lang="en-US" err="1"/>
              <a:t>RecordKeeping</a:t>
            </a:r>
            <a:r>
              <a:rPr lang="en-US"/>
              <a:t> and DCAA Audits</a:t>
            </a:r>
          </a:p>
        </p:txBody>
      </p:sp>
      <p:sp>
        <p:nvSpPr>
          <p:cNvPr id="3" name="Content Placeholder 2">
            <a:extLst>
              <a:ext uri="{FF2B5EF4-FFF2-40B4-BE49-F238E27FC236}">
                <a16:creationId xmlns:a16="http://schemas.microsoft.com/office/drawing/2014/main" id="{6AF16D12-81FA-BE64-5FD7-5BAB0999608C}"/>
              </a:ext>
            </a:extLst>
          </p:cNvPr>
          <p:cNvSpPr txBox="1">
            <a:spLocks/>
          </p:cNvSpPr>
          <p:nvPr/>
        </p:nvSpPr>
        <p:spPr>
          <a:xfrm>
            <a:off x="815787" y="1779947"/>
            <a:ext cx="8645084" cy="4095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ague Spart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ague Spart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ague Spart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ague Spart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Journal entries should have documentation attached.</a:t>
            </a:r>
          </a:p>
          <a:p>
            <a:pPr lvl="1"/>
            <a:r>
              <a:rPr lang="en-US"/>
              <a:t>Show approval of journal entries</a:t>
            </a:r>
          </a:p>
          <a:p>
            <a:r>
              <a:rPr lang="en-US" sz="2400"/>
              <a:t>Make sure your invoice to the government matches the documentation from AP, Timesheets, Subcontractors, etc.</a:t>
            </a:r>
          </a:p>
          <a:p>
            <a:r>
              <a:rPr lang="en-US" sz="2400"/>
              <a:t>Travel and Labor should correspond to the same category.</a:t>
            </a:r>
          </a:p>
          <a:p>
            <a:r>
              <a:rPr lang="en-US" sz="2400"/>
              <a:t>Policies/Procedures</a:t>
            </a:r>
          </a:p>
          <a:p>
            <a:endParaRPr lang="en-US"/>
          </a:p>
        </p:txBody>
      </p:sp>
    </p:spTree>
    <p:extLst>
      <p:ext uri="{BB962C8B-B14F-4D97-AF65-F5344CB8AC3E}">
        <p14:creationId xmlns:p14="http://schemas.microsoft.com/office/powerpoint/2010/main" val="341064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B0BDC-B17F-15E9-5D25-C874FA865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CC058-B5E9-97E2-4E24-0AC7C99CE89E}"/>
              </a:ext>
            </a:extLst>
          </p:cNvPr>
          <p:cNvSpPr>
            <a:spLocks noGrp="1"/>
          </p:cNvSpPr>
          <p:nvPr>
            <p:ph type="title"/>
          </p:nvPr>
        </p:nvSpPr>
        <p:spPr/>
        <p:txBody>
          <a:bodyPr/>
          <a:lstStyle/>
          <a:p>
            <a:r>
              <a:rPr lang="en-US"/>
              <a:t>DCAA’s Website</a:t>
            </a:r>
          </a:p>
        </p:txBody>
      </p:sp>
      <p:sp>
        <p:nvSpPr>
          <p:cNvPr id="5" name="Slide Number Placeholder 4">
            <a:extLst>
              <a:ext uri="{FF2B5EF4-FFF2-40B4-BE49-F238E27FC236}">
                <a16:creationId xmlns:a16="http://schemas.microsoft.com/office/drawing/2014/main" id="{A047ADB9-AAB6-1E5A-F5F3-F1383F694942}"/>
              </a:ext>
            </a:extLst>
          </p:cNvPr>
          <p:cNvSpPr>
            <a:spLocks noGrp="1"/>
          </p:cNvSpPr>
          <p:nvPr>
            <p:ph type="sldNum" sz="quarter" idx="12"/>
          </p:nvPr>
        </p:nvSpPr>
        <p:spPr/>
        <p:txBody>
          <a:bodyPr/>
          <a:lstStyle/>
          <a:p>
            <a:fld id="{2FEE9DC3-9814-8049-8BCE-E37F93ACE15B}" type="slidenum">
              <a:rPr lang="en-US" smtClean="0"/>
              <a:t>23</a:t>
            </a:fld>
            <a:endParaRPr lang="en-US"/>
          </a:p>
        </p:txBody>
      </p:sp>
      <p:sp>
        <p:nvSpPr>
          <p:cNvPr id="12" name="TextBox 11">
            <a:extLst>
              <a:ext uri="{FF2B5EF4-FFF2-40B4-BE49-F238E27FC236}">
                <a16:creationId xmlns:a16="http://schemas.microsoft.com/office/drawing/2014/main" id="{81D65DAE-0035-352C-BE52-37440548AF40}"/>
              </a:ext>
            </a:extLst>
          </p:cNvPr>
          <p:cNvSpPr txBox="1"/>
          <p:nvPr/>
        </p:nvSpPr>
        <p:spPr>
          <a:xfrm>
            <a:off x="1754110" y="1280056"/>
            <a:ext cx="6097508" cy="461665"/>
          </a:xfrm>
          <a:prstGeom prst="rect">
            <a:avLst/>
          </a:prstGeom>
          <a:noFill/>
        </p:spPr>
        <p:txBody>
          <a:bodyPr wrap="square">
            <a:spAutoFit/>
          </a:bodyPr>
          <a:lstStyle/>
          <a:p>
            <a:r>
              <a:rPr lang="en-US" sz="2400">
                <a:latin typeface="League Spartan" pitchFamily="2" charset="0"/>
                <a:hlinkClick r:id="rId2"/>
              </a:rPr>
              <a:t>Defense Contract Audit Agency - Home</a:t>
            </a:r>
            <a:r>
              <a:rPr lang="en-US" sz="2400">
                <a:latin typeface="League Spartan" pitchFamily="2" charset="0"/>
              </a:rPr>
              <a:t> </a:t>
            </a:r>
          </a:p>
        </p:txBody>
      </p:sp>
      <p:pic>
        <p:nvPicPr>
          <p:cNvPr id="13" name="Picture 12">
            <a:extLst>
              <a:ext uri="{FF2B5EF4-FFF2-40B4-BE49-F238E27FC236}">
                <a16:creationId xmlns:a16="http://schemas.microsoft.com/office/drawing/2014/main" id="{C11BE034-02E1-9BFF-10CA-4DCD7BDC23F4}"/>
              </a:ext>
            </a:extLst>
          </p:cNvPr>
          <p:cNvPicPr>
            <a:picLocks noChangeAspect="1"/>
          </p:cNvPicPr>
          <p:nvPr/>
        </p:nvPicPr>
        <p:blipFill>
          <a:blip r:embed="rId3"/>
          <a:stretch>
            <a:fillRect/>
          </a:stretch>
        </p:blipFill>
        <p:spPr>
          <a:xfrm>
            <a:off x="2826567" y="1860337"/>
            <a:ext cx="6538865" cy="4678575"/>
          </a:xfrm>
          <a:prstGeom prst="rect">
            <a:avLst/>
          </a:prstGeom>
        </p:spPr>
      </p:pic>
    </p:spTree>
    <p:extLst>
      <p:ext uri="{BB962C8B-B14F-4D97-AF65-F5344CB8AC3E}">
        <p14:creationId xmlns:p14="http://schemas.microsoft.com/office/powerpoint/2010/main" val="380851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4DEA-FE72-626C-9322-E2055F1B9FE0}"/>
              </a:ext>
            </a:extLst>
          </p:cNvPr>
          <p:cNvSpPr>
            <a:spLocks noGrp="1"/>
          </p:cNvSpPr>
          <p:nvPr>
            <p:ph type="title"/>
          </p:nvPr>
        </p:nvSpPr>
        <p:spPr>
          <a:xfrm>
            <a:off x="831850" y="3124531"/>
            <a:ext cx="6739828" cy="2500765"/>
          </a:xfrm>
        </p:spPr>
        <p:txBody>
          <a:bodyPr/>
          <a:lstStyle/>
          <a:p>
            <a:r>
              <a:rPr lang="en-US"/>
              <a:t>Q&amp;A</a:t>
            </a:r>
          </a:p>
        </p:txBody>
      </p:sp>
      <p:sp>
        <p:nvSpPr>
          <p:cNvPr id="3" name="TextBox 2">
            <a:extLst>
              <a:ext uri="{FF2B5EF4-FFF2-40B4-BE49-F238E27FC236}">
                <a16:creationId xmlns:a16="http://schemas.microsoft.com/office/drawing/2014/main" id="{93EF9689-D816-B9F1-8186-E06006EDFCDF}"/>
              </a:ext>
            </a:extLst>
          </p:cNvPr>
          <p:cNvSpPr txBox="1"/>
          <p:nvPr/>
        </p:nvSpPr>
        <p:spPr>
          <a:xfrm>
            <a:off x="831850" y="5775766"/>
            <a:ext cx="9458044" cy="429926"/>
          </a:xfrm>
          <a:prstGeom prst="rect">
            <a:avLst/>
          </a:prstGeom>
          <a:noFill/>
        </p:spPr>
        <p:txBody>
          <a:bodyPr wrap="square" rtlCol="0">
            <a:spAutoFit/>
          </a:bodyPr>
          <a:lstStyle/>
          <a:p>
            <a:pPr>
              <a:lnSpc>
                <a:spcPct val="90000"/>
              </a:lnSpc>
            </a:pPr>
            <a:r>
              <a:rPr lang="en-US" sz="2400" b="1">
                <a:solidFill>
                  <a:schemeClr val="bg1"/>
                </a:solidFill>
                <a:latin typeface="League Spartan SemiBold" pitchFamily="2" charset="77"/>
                <a:ea typeface="Roboto Slab" pitchFamily="2" charset="0"/>
                <a:cs typeface="Arimo" pitchFamily="34" charset="0"/>
              </a:rPr>
              <a:t>Contact us at </a:t>
            </a:r>
            <a:r>
              <a:rPr lang="en-US" sz="2400" b="1">
                <a:solidFill>
                  <a:schemeClr val="bg1"/>
                </a:solidFill>
                <a:latin typeface="League Spartan SemiBold" pitchFamily="2" charset="77"/>
                <a:ea typeface="Roboto Slab" pitchFamily="2" charset="0"/>
                <a:cs typeface="Arimo" pitchFamily="34" charset="0"/>
                <a:hlinkClick r:id="rId2">
                  <a:extLst>
                    <a:ext uri="{A12FA001-AC4F-418D-AE19-62706E023703}">
                      <ahyp:hlinkClr xmlns:ahyp="http://schemas.microsoft.com/office/drawing/2018/hyperlinkcolor" val="tx"/>
                    </a:ext>
                  </a:extLst>
                </a:hlinkClick>
              </a:rPr>
              <a:t>info@pci.us</a:t>
            </a:r>
            <a:r>
              <a:rPr lang="en-US" sz="2400" b="1">
                <a:solidFill>
                  <a:schemeClr val="bg1"/>
                </a:solidFill>
                <a:latin typeface="League Spartan SemiBold" pitchFamily="2" charset="77"/>
                <a:ea typeface="Roboto Slab" pitchFamily="2" charset="0"/>
                <a:cs typeface="Arimo" pitchFamily="34" charset="0"/>
              </a:rPr>
              <a:t> for more information!</a:t>
            </a:r>
          </a:p>
        </p:txBody>
      </p:sp>
    </p:spTree>
    <p:extLst>
      <p:ext uri="{BB962C8B-B14F-4D97-AF65-F5344CB8AC3E}">
        <p14:creationId xmlns:p14="http://schemas.microsoft.com/office/powerpoint/2010/main" val="68111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E189-8CDD-3348-DD03-42E9CB0AAD47}"/>
              </a:ext>
            </a:extLst>
          </p:cNvPr>
          <p:cNvSpPr>
            <a:spLocks noGrp="1"/>
          </p:cNvSpPr>
          <p:nvPr>
            <p:ph type="title"/>
          </p:nvPr>
        </p:nvSpPr>
        <p:spPr/>
        <p:txBody>
          <a:bodyPr/>
          <a:lstStyle/>
          <a:p>
            <a:r>
              <a:rPr lang="en-US"/>
              <a:t>Defense Contract Audit Agency</a:t>
            </a:r>
          </a:p>
        </p:txBody>
      </p:sp>
      <p:sp>
        <p:nvSpPr>
          <p:cNvPr id="3" name="Content Placeholder 2">
            <a:extLst>
              <a:ext uri="{FF2B5EF4-FFF2-40B4-BE49-F238E27FC236}">
                <a16:creationId xmlns:a16="http://schemas.microsoft.com/office/drawing/2014/main" id="{A6FCA02B-8241-C589-ACED-269B21022BA7}"/>
              </a:ext>
            </a:extLst>
          </p:cNvPr>
          <p:cNvSpPr>
            <a:spLocks noGrp="1"/>
          </p:cNvSpPr>
          <p:nvPr>
            <p:ph idx="1"/>
          </p:nvPr>
        </p:nvSpPr>
        <p:spPr>
          <a:xfrm>
            <a:off x="849955" y="1869141"/>
            <a:ext cx="10492090" cy="3955587"/>
          </a:xfrm>
        </p:spPr>
        <p:txBody>
          <a:bodyPr>
            <a:normAutofit/>
          </a:bodyPr>
          <a:lstStyle/>
          <a:p>
            <a:pPr fontAlgn="base"/>
            <a:r>
              <a:rPr lang="en-US"/>
              <a:t>DCAA provides audit and financial advisory services to DoD and other federal entities responsible for acquisition and contract administration. DCAA’s role in the financial oversight of government contracts is critical to ensure DoD gets the best value for every dollar spent on defense contracting. DCAA operates under the authority, direction, and control of the Under Secretary of Defense (Comptroller)/Chief Financial Officer. Its work benefits our men and women in uniform and the American taxpayer. The Agency’s primary function is to conduct contract audits and related financial advisory services. Contract audits are independent, professional reviews of financial representations made by defense contractors, and DCAA helps determine whether contract costs are allowable, allocable, and reasonable.</a:t>
            </a:r>
          </a:p>
          <a:p>
            <a:pPr algn="just"/>
            <a:endParaRPr lang="en-US"/>
          </a:p>
          <a:p>
            <a:pPr marL="0" indent="0">
              <a:buNone/>
            </a:pPr>
            <a:endParaRPr lang="en-US" sz="2400"/>
          </a:p>
        </p:txBody>
      </p:sp>
      <p:sp>
        <p:nvSpPr>
          <p:cNvPr id="5" name="Slide Number Placeholder 4">
            <a:extLst>
              <a:ext uri="{FF2B5EF4-FFF2-40B4-BE49-F238E27FC236}">
                <a16:creationId xmlns:a16="http://schemas.microsoft.com/office/drawing/2014/main" id="{B20893A7-36B0-DD66-2B84-8B87385C179F}"/>
              </a:ext>
            </a:extLst>
          </p:cNvPr>
          <p:cNvSpPr>
            <a:spLocks noGrp="1"/>
          </p:cNvSpPr>
          <p:nvPr>
            <p:ph type="sldNum" sz="quarter" idx="12"/>
          </p:nvPr>
        </p:nvSpPr>
        <p:spPr/>
        <p:txBody>
          <a:bodyPr/>
          <a:lstStyle/>
          <a:p>
            <a:fld id="{2FEE9DC3-9814-8049-8BCE-E37F93ACE15B}" type="slidenum">
              <a:rPr lang="en-US" smtClean="0"/>
              <a:t>3</a:t>
            </a:fld>
            <a:endParaRPr lang="en-US"/>
          </a:p>
        </p:txBody>
      </p:sp>
    </p:spTree>
    <p:extLst>
      <p:ext uri="{BB962C8B-B14F-4D97-AF65-F5344CB8AC3E}">
        <p14:creationId xmlns:p14="http://schemas.microsoft.com/office/powerpoint/2010/main" val="221216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95AC8-1E10-392F-872A-5D7D89261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BB74A-6A35-D874-8890-2A097967B466}"/>
              </a:ext>
            </a:extLst>
          </p:cNvPr>
          <p:cNvSpPr>
            <a:spLocks noGrp="1"/>
          </p:cNvSpPr>
          <p:nvPr>
            <p:ph type="title"/>
          </p:nvPr>
        </p:nvSpPr>
        <p:spPr/>
        <p:txBody>
          <a:bodyPr/>
          <a:lstStyle/>
          <a:p>
            <a:r>
              <a:rPr lang="en-US"/>
              <a:t>Who Performs the Audit</a:t>
            </a:r>
          </a:p>
        </p:txBody>
      </p:sp>
      <p:sp>
        <p:nvSpPr>
          <p:cNvPr id="3" name="Content Placeholder 2">
            <a:extLst>
              <a:ext uri="{FF2B5EF4-FFF2-40B4-BE49-F238E27FC236}">
                <a16:creationId xmlns:a16="http://schemas.microsoft.com/office/drawing/2014/main" id="{06B83E1F-6EB8-2E90-3A99-746EE15BE4B6}"/>
              </a:ext>
            </a:extLst>
          </p:cNvPr>
          <p:cNvSpPr>
            <a:spLocks noGrp="1"/>
          </p:cNvSpPr>
          <p:nvPr>
            <p:ph idx="1"/>
          </p:nvPr>
        </p:nvSpPr>
        <p:spPr>
          <a:xfrm>
            <a:off x="849955" y="1869141"/>
            <a:ext cx="10492090" cy="3119717"/>
          </a:xfrm>
        </p:spPr>
        <p:txBody>
          <a:bodyPr>
            <a:normAutofit/>
          </a:bodyPr>
          <a:lstStyle/>
          <a:p>
            <a:r>
              <a:rPr lang="en-US" sz="3200"/>
              <a:t>DCAA</a:t>
            </a:r>
          </a:p>
          <a:p>
            <a:r>
              <a:rPr lang="en-US" sz="3200"/>
              <a:t>Agency Personnel</a:t>
            </a:r>
          </a:p>
          <a:p>
            <a:r>
              <a:rPr lang="en-US" sz="3200"/>
              <a:t>CPA Firms</a:t>
            </a:r>
          </a:p>
          <a:p>
            <a:pPr marL="0" indent="0">
              <a:buNone/>
            </a:pPr>
            <a:endParaRPr lang="en-US" sz="2400"/>
          </a:p>
        </p:txBody>
      </p:sp>
      <p:sp>
        <p:nvSpPr>
          <p:cNvPr id="5" name="Slide Number Placeholder 4">
            <a:extLst>
              <a:ext uri="{FF2B5EF4-FFF2-40B4-BE49-F238E27FC236}">
                <a16:creationId xmlns:a16="http://schemas.microsoft.com/office/drawing/2014/main" id="{8C87754D-AAF4-171B-937C-9A8E8E0F974C}"/>
              </a:ext>
            </a:extLst>
          </p:cNvPr>
          <p:cNvSpPr>
            <a:spLocks noGrp="1"/>
          </p:cNvSpPr>
          <p:nvPr>
            <p:ph type="sldNum" sz="quarter" idx="12"/>
          </p:nvPr>
        </p:nvSpPr>
        <p:spPr/>
        <p:txBody>
          <a:bodyPr/>
          <a:lstStyle/>
          <a:p>
            <a:fld id="{2FEE9DC3-9814-8049-8BCE-E37F93ACE15B}" type="slidenum">
              <a:rPr lang="en-US" smtClean="0"/>
              <a:t>4</a:t>
            </a:fld>
            <a:endParaRPr lang="en-US"/>
          </a:p>
        </p:txBody>
      </p:sp>
    </p:spTree>
    <p:extLst>
      <p:ext uri="{BB962C8B-B14F-4D97-AF65-F5344CB8AC3E}">
        <p14:creationId xmlns:p14="http://schemas.microsoft.com/office/powerpoint/2010/main" val="129996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FA38C-8F24-5444-2904-BF8029644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51A92-ACDA-6E64-AA02-342DEAB25CB0}"/>
              </a:ext>
            </a:extLst>
          </p:cNvPr>
          <p:cNvSpPr>
            <a:spLocks noGrp="1"/>
          </p:cNvSpPr>
          <p:nvPr>
            <p:ph type="title"/>
          </p:nvPr>
        </p:nvSpPr>
        <p:spPr/>
        <p:txBody>
          <a:bodyPr/>
          <a:lstStyle/>
          <a:p>
            <a:r>
              <a:rPr lang="en-US"/>
              <a:t>Common Types of DCAA Audits</a:t>
            </a:r>
          </a:p>
        </p:txBody>
      </p:sp>
      <p:sp>
        <p:nvSpPr>
          <p:cNvPr id="3" name="Content Placeholder 2">
            <a:extLst>
              <a:ext uri="{FF2B5EF4-FFF2-40B4-BE49-F238E27FC236}">
                <a16:creationId xmlns:a16="http://schemas.microsoft.com/office/drawing/2014/main" id="{70727231-7FF5-DEB6-A898-018BC54254D8}"/>
              </a:ext>
            </a:extLst>
          </p:cNvPr>
          <p:cNvSpPr>
            <a:spLocks noGrp="1"/>
          </p:cNvSpPr>
          <p:nvPr>
            <p:ph idx="1"/>
          </p:nvPr>
        </p:nvSpPr>
        <p:spPr>
          <a:xfrm>
            <a:off x="849955" y="1869141"/>
            <a:ext cx="10492090" cy="3119717"/>
          </a:xfrm>
        </p:spPr>
        <p:txBody>
          <a:bodyPr>
            <a:normAutofit lnSpcReduction="10000"/>
          </a:bodyPr>
          <a:lstStyle/>
          <a:p>
            <a:r>
              <a:rPr lang="en-US"/>
              <a:t>Accounting System Review</a:t>
            </a:r>
          </a:p>
          <a:p>
            <a:r>
              <a:rPr lang="en-US"/>
              <a:t>Proposal Pricing</a:t>
            </a:r>
          </a:p>
          <a:p>
            <a:r>
              <a:rPr lang="en-US"/>
              <a:t>Incurred Cost Submission</a:t>
            </a:r>
          </a:p>
          <a:p>
            <a:r>
              <a:rPr lang="en-US"/>
              <a:t>Timesheet Floor-check</a:t>
            </a:r>
          </a:p>
          <a:p>
            <a:r>
              <a:rPr lang="en-US"/>
              <a:t>Financial Capability</a:t>
            </a:r>
          </a:p>
          <a:p>
            <a:r>
              <a:rPr lang="en-US"/>
              <a:t>Public Voucher Review</a:t>
            </a:r>
          </a:p>
          <a:p>
            <a:r>
              <a:rPr lang="en-US"/>
              <a:t>Purchasing System Review</a:t>
            </a:r>
          </a:p>
          <a:p>
            <a:pPr marL="0" indent="0">
              <a:buNone/>
            </a:pPr>
            <a:endParaRPr lang="en-US" sz="2400"/>
          </a:p>
        </p:txBody>
      </p:sp>
      <p:sp>
        <p:nvSpPr>
          <p:cNvPr id="5" name="Slide Number Placeholder 4">
            <a:extLst>
              <a:ext uri="{FF2B5EF4-FFF2-40B4-BE49-F238E27FC236}">
                <a16:creationId xmlns:a16="http://schemas.microsoft.com/office/drawing/2014/main" id="{91F7F88C-1FEA-0517-DB0A-A6C221FE869E}"/>
              </a:ext>
            </a:extLst>
          </p:cNvPr>
          <p:cNvSpPr>
            <a:spLocks noGrp="1"/>
          </p:cNvSpPr>
          <p:nvPr>
            <p:ph type="sldNum" sz="quarter" idx="12"/>
          </p:nvPr>
        </p:nvSpPr>
        <p:spPr/>
        <p:txBody>
          <a:bodyPr/>
          <a:lstStyle/>
          <a:p>
            <a:fld id="{2FEE9DC3-9814-8049-8BCE-E37F93ACE15B}" type="slidenum">
              <a:rPr lang="en-US" smtClean="0"/>
              <a:t>5</a:t>
            </a:fld>
            <a:endParaRPr lang="en-US"/>
          </a:p>
        </p:txBody>
      </p:sp>
    </p:spTree>
    <p:extLst>
      <p:ext uri="{BB962C8B-B14F-4D97-AF65-F5344CB8AC3E}">
        <p14:creationId xmlns:p14="http://schemas.microsoft.com/office/powerpoint/2010/main" val="36949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black and grey triangle with green lines&#10;&#10;Description automatically generated">
            <a:extLst>
              <a:ext uri="{FF2B5EF4-FFF2-40B4-BE49-F238E27FC236}">
                <a16:creationId xmlns:a16="http://schemas.microsoft.com/office/drawing/2014/main" id="{5B983FC9-59CF-6FDC-7F0F-5E622503CCD4}"/>
              </a:ext>
            </a:extLst>
          </p:cNvPr>
          <p:cNvPicPr>
            <a:picLocks noChangeAspect="1"/>
          </p:cNvPicPr>
          <p:nvPr/>
        </p:nvPicPr>
        <p:blipFill>
          <a:blip r:embed="rId2"/>
          <a:stretch>
            <a:fillRect/>
          </a:stretch>
        </p:blipFill>
        <p:spPr>
          <a:xfrm>
            <a:off x="10061888" y="0"/>
            <a:ext cx="2130112" cy="1662245"/>
          </a:xfrm>
          <a:prstGeom prst="rect">
            <a:avLst/>
          </a:prstGeom>
        </p:spPr>
      </p:pic>
      <p:sp>
        <p:nvSpPr>
          <p:cNvPr id="2" name="Title 1">
            <a:extLst>
              <a:ext uri="{FF2B5EF4-FFF2-40B4-BE49-F238E27FC236}">
                <a16:creationId xmlns:a16="http://schemas.microsoft.com/office/drawing/2014/main" id="{82C503E4-10EE-9F68-771A-DA09D68F9A96}"/>
              </a:ext>
            </a:extLst>
          </p:cNvPr>
          <p:cNvSpPr>
            <a:spLocks noGrp="1"/>
          </p:cNvSpPr>
          <p:nvPr>
            <p:ph type="title"/>
          </p:nvPr>
        </p:nvSpPr>
        <p:spPr>
          <a:xfrm>
            <a:off x="498446" y="697640"/>
            <a:ext cx="7732549" cy="766204"/>
          </a:xfrm>
        </p:spPr>
        <p:txBody>
          <a:bodyPr>
            <a:normAutofit/>
          </a:bodyPr>
          <a:lstStyle/>
          <a:p>
            <a:pPr algn="l"/>
            <a:r>
              <a:rPr lang="en-US"/>
              <a:t>Accounting System Review</a:t>
            </a:r>
          </a:p>
        </p:txBody>
      </p:sp>
      <p:sp>
        <p:nvSpPr>
          <p:cNvPr id="47" name="Slide Number Placeholder 46">
            <a:extLst>
              <a:ext uri="{FF2B5EF4-FFF2-40B4-BE49-F238E27FC236}">
                <a16:creationId xmlns:a16="http://schemas.microsoft.com/office/drawing/2014/main" id="{36344C1A-CBD2-564F-4A89-10B8BEBD64E9}"/>
              </a:ext>
            </a:extLst>
          </p:cNvPr>
          <p:cNvSpPr>
            <a:spLocks noGrp="1"/>
          </p:cNvSpPr>
          <p:nvPr>
            <p:ph type="sldNum" sz="quarter" idx="12"/>
          </p:nvPr>
        </p:nvSpPr>
        <p:spPr/>
        <p:txBody>
          <a:bodyPr/>
          <a:lstStyle/>
          <a:p>
            <a:fld id="{2FEE9DC3-9814-8049-8BCE-E37F93ACE15B}" type="slidenum">
              <a:rPr lang="en-US" smtClean="0"/>
              <a:t>6</a:t>
            </a:fld>
            <a:endParaRPr lang="en-US"/>
          </a:p>
        </p:txBody>
      </p:sp>
      <p:sp>
        <p:nvSpPr>
          <p:cNvPr id="9" name="Text Placeholder 8">
            <a:extLst>
              <a:ext uri="{FF2B5EF4-FFF2-40B4-BE49-F238E27FC236}">
                <a16:creationId xmlns:a16="http://schemas.microsoft.com/office/drawing/2014/main" id="{70409EDF-E6D5-F7E7-B455-5727BF5F9891}"/>
              </a:ext>
            </a:extLst>
          </p:cNvPr>
          <p:cNvSpPr>
            <a:spLocks noGrp="1"/>
          </p:cNvSpPr>
          <p:nvPr>
            <p:ph type="body" sz="quarter" idx="15"/>
          </p:nvPr>
        </p:nvSpPr>
        <p:spPr>
          <a:xfrm>
            <a:off x="498446" y="2018027"/>
            <a:ext cx="9061190" cy="3542264"/>
          </a:xfrm>
        </p:spPr>
        <p:txBody>
          <a:bodyPr/>
          <a:lstStyle/>
          <a:p>
            <a:pPr marL="285750" indent="-285750" algn="l">
              <a:buFont typeface="Arial" panose="020B0604020202020204" pitchFamily="34" charset="0"/>
              <a:buChar char="•"/>
            </a:pPr>
            <a:r>
              <a:rPr lang="en-US" sz="2400"/>
              <a:t>Pre-award or Post-award</a:t>
            </a:r>
          </a:p>
          <a:p>
            <a:pPr marL="285750" indent="-285750" algn="l">
              <a:buFont typeface="Arial" panose="020B0604020202020204" pitchFamily="34" charset="0"/>
              <a:buChar char="•"/>
            </a:pPr>
            <a:r>
              <a:rPr lang="en-US" sz="2400"/>
              <a:t>Verifies accounting system is ‘adequate’ to perform cost-type contracts</a:t>
            </a:r>
          </a:p>
          <a:p>
            <a:pPr marL="285750" indent="-285750" algn="l">
              <a:buFont typeface="Arial" panose="020B0604020202020204" pitchFamily="34" charset="0"/>
              <a:buChar char="•"/>
            </a:pPr>
            <a:r>
              <a:rPr lang="en-US" sz="2400"/>
              <a:t>Review design and use of accounting system</a:t>
            </a:r>
          </a:p>
          <a:p>
            <a:pPr marL="285750" indent="-285750" algn="l">
              <a:buFont typeface="Arial" panose="020B0604020202020204" pitchFamily="34" charset="0"/>
              <a:buChar char="•"/>
            </a:pPr>
            <a:r>
              <a:rPr lang="en-US" sz="2400"/>
              <a:t>Trace transactions through the system</a:t>
            </a:r>
          </a:p>
          <a:p>
            <a:pPr marL="285750" indent="-285750" algn="l">
              <a:buFont typeface="Arial" panose="020B0604020202020204" pitchFamily="34" charset="0"/>
              <a:buChar char="•"/>
            </a:pPr>
            <a:r>
              <a:rPr lang="en-US" sz="2400"/>
              <a:t>Review policies/procedures</a:t>
            </a:r>
          </a:p>
          <a:p>
            <a:pPr marL="285750" indent="-285750" algn="l">
              <a:buFont typeface="Arial" panose="020B0604020202020204" pitchFamily="34" charset="0"/>
              <a:buChar char="•"/>
            </a:pPr>
            <a:r>
              <a:rPr lang="en-US" sz="2400"/>
              <a:t>Pass or Fail – no longer issuing recommendations</a:t>
            </a:r>
          </a:p>
          <a:p>
            <a:pPr algn="l"/>
            <a:endParaRPr lang="en-US"/>
          </a:p>
        </p:txBody>
      </p:sp>
    </p:spTree>
    <p:extLst>
      <p:ext uri="{BB962C8B-B14F-4D97-AF65-F5344CB8AC3E}">
        <p14:creationId xmlns:p14="http://schemas.microsoft.com/office/powerpoint/2010/main" val="155191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2A66-9F5C-DC2E-B33B-E97419C6D123}"/>
              </a:ext>
            </a:extLst>
          </p:cNvPr>
          <p:cNvSpPr>
            <a:spLocks noGrp="1"/>
          </p:cNvSpPr>
          <p:nvPr>
            <p:ph type="title"/>
          </p:nvPr>
        </p:nvSpPr>
        <p:spPr/>
        <p:txBody>
          <a:bodyPr/>
          <a:lstStyle/>
          <a:p>
            <a:r>
              <a:rPr lang="en-US"/>
              <a:t>Pricing Audits</a:t>
            </a:r>
          </a:p>
        </p:txBody>
      </p:sp>
      <p:sp>
        <p:nvSpPr>
          <p:cNvPr id="3" name="Content Placeholder 2">
            <a:extLst>
              <a:ext uri="{FF2B5EF4-FFF2-40B4-BE49-F238E27FC236}">
                <a16:creationId xmlns:a16="http://schemas.microsoft.com/office/drawing/2014/main" id="{0CF0190E-D314-4D49-655B-17E85E496C26}"/>
              </a:ext>
            </a:extLst>
          </p:cNvPr>
          <p:cNvSpPr>
            <a:spLocks noGrp="1"/>
          </p:cNvSpPr>
          <p:nvPr>
            <p:ph idx="1"/>
          </p:nvPr>
        </p:nvSpPr>
        <p:spPr>
          <a:xfrm>
            <a:off x="553155" y="1607930"/>
            <a:ext cx="8165331" cy="4222502"/>
          </a:xfrm>
        </p:spPr>
        <p:txBody>
          <a:bodyPr>
            <a:normAutofit fontScale="40000" lnSpcReduction="20000"/>
          </a:bodyPr>
          <a:lstStyle/>
          <a:p>
            <a:r>
              <a:rPr lang="en-US" sz="6000"/>
              <a:t>Verify the cost/pricing data is fair and reasonable.</a:t>
            </a:r>
          </a:p>
          <a:p>
            <a:r>
              <a:rPr lang="en-US" sz="6000"/>
              <a:t>Review source of proposed direct costs</a:t>
            </a:r>
          </a:p>
          <a:p>
            <a:pPr lvl="1"/>
            <a:r>
              <a:rPr lang="en-US" sz="6000"/>
              <a:t>Labor based on actual employee data, Wage Determination/Collective Bargaining Agreement, offer letter, or paid salary survey</a:t>
            </a:r>
          </a:p>
          <a:p>
            <a:pPr lvl="1"/>
            <a:r>
              <a:rPr lang="en-US" sz="6000"/>
              <a:t>Non-labor based on vendor quotes (should have more than one quote)</a:t>
            </a:r>
          </a:p>
          <a:p>
            <a:r>
              <a:rPr lang="en-US" sz="6000"/>
              <a:t>Review proposed indirect rates</a:t>
            </a:r>
          </a:p>
          <a:p>
            <a:pPr lvl="1"/>
            <a:r>
              <a:rPr lang="en-US" sz="6000"/>
              <a:t>Current year and forward pricing rates</a:t>
            </a:r>
          </a:p>
          <a:p>
            <a:pPr lvl="1"/>
            <a:r>
              <a:rPr lang="en-US" sz="6000"/>
              <a:t>Compare to prior year actual rates</a:t>
            </a:r>
          </a:p>
          <a:p>
            <a:pPr lvl="1"/>
            <a:r>
              <a:rPr lang="en-US" sz="6000"/>
              <a:t>Explain variances</a:t>
            </a:r>
          </a:p>
          <a:p>
            <a:r>
              <a:rPr lang="en-US" sz="6000"/>
              <a:t>Profit or Fee is not audited</a:t>
            </a:r>
          </a:p>
        </p:txBody>
      </p:sp>
      <p:sp>
        <p:nvSpPr>
          <p:cNvPr id="18" name="Slide Number Placeholder 17">
            <a:extLst>
              <a:ext uri="{FF2B5EF4-FFF2-40B4-BE49-F238E27FC236}">
                <a16:creationId xmlns:a16="http://schemas.microsoft.com/office/drawing/2014/main" id="{2E543AA2-514A-64EC-54C8-141159A7304A}"/>
              </a:ext>
            </a:extLst>
          </p:cNvPr>
          <p:cNvSpPr>
            <a:spLocks noGrp="1"/>
          </p:cNvSpPr>
          <p:nvPr>
            <p:ph type="sldNum" sz="quarter" idx="12"/>
          </p:nvPr>
        </p:nvSpPr>
        <p:spPr/>
        <p:txBody>
          <a:bodyPr/>
          <a:lstStyle/>
          <a:p>
            <a:fld id="{2FEE9DC3-9814-8049-8BCE-E37F93ACE15B}" type="slidenum">
              <a:rPr lang="en-US" smtClean="0"/>
              <a:t>7</a:t>
            </a:fld>
            <a:endParaRPr lang="en-US"/>
          </a:p>
        </p:txBody>
      </p:sp>
      <p:pic>
        <p:nvPicPr>
          <p:cNvPr id="7" name="Picture Placeholder 6">
            <a:extLst>
              <a:ext uri="{FF2B5EF4-FFF2-40B4-BE49-F238E27FC236}">
                <a16:creationId xmlns:a16="http://schemas.microsoft.com/office/drawing/2014/main" id="{93D0AC98-530F-43C8-9FF6-0643812FDAFB}"/>
              </a:ext>
            </a:extLst>
          </p:cNvPr>
          <p:cNvPicPr>
            <a:picLocks noGrp="1" noChangeAspect="1"/>
          </p:cNvPicPr>
          <p:nvPr>
            <p:ph type="pic" sz="quarter" idx="14"/>
          </p:nvPr>
        </p:nvPicPr>
        <p:blipFill rotWithShape="1">
          <a:blip r:embed="rId2">
            <a:extLst>
              <a:ext uri="{96DAC541-7B7A-43D3-8B79-37D633B846F1}">
                <asvg:svgBlip xmlns:asvg="http://schemas.microsoft.com/office/drawing/2016/SVG/main" r:embed="rId3"/>
              </a:ext>
            </a:extLst>
          </a:blip>
          <a:srcRect t="-2134" b="-4225"/>
          <a:stretch/>
        </p:blipFill>
        <p:spPr>
          <a:xfrm>
            <a:off x="8984294" y="2447364"/>
            <a:ext cx="2351762" cy="3027209"/>
          </a:xfrm>
        </p:spPr>
      </p:pic>
    </p:spTree>
    <p:extLst>
      <p:ext uri="{BB962C8B-B14F-4D97-AF65-F5344CB8AC3E}">
        <p14:creationId xmlns:p14="http://schemas.microsoft.com/office/powerpoint/2010/main" val="300633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5051-AC8C-58EF-EF9E-731927C95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D35A5-042D-F9BB-6351-80E00F8907A3}"/>
              </a:ext>
            </a:extLst>
          </p:cNvPr>
          <p:cNvSpPr>
            <a:spLocks noGrp="1"/>
          </p:cNvSpPr>
          <p:nvPr>
            <p:ph type="title"/>
          </p:nvPr>
        </p:nvSpPr>
        <p:spPr/>
        <p:txBody>
          <a:bodyPr/>
          <a:lstStyle/>
          <a:p>
            <a:r>
              <a:rPr lang="en-US"/>
              <a:t>Incurred Cost Submission Audits</a:t>
            </a:r>
          </a:p>
        </p:txBody>
      </p:sp>
      <p:sp>
        <p:nvSpPr>
          <p:cNvPr id="3" name="Content Placeholder 2">
            <a:extLst>
              <a:ext uri="{FF2B5EF4-FFF2-40B4-BE49-F238E27FC236}">
                <a16:creationId xmlns:a16="http://schemas.microsoft.com/office/drawing/2014/main" id="{D787A01D-BA06-5D34-EFCC-9C76F2B14AA3}"/>
              </a:ext>
            </a:extLst>
          </p:cNvPr>
          <p:cNvSpPr>
            <a:spLocks noGrp="1"/>
          </p:cNvSpPr>
          <p:nvPr>
            <p:ph idx="1"/>
          </p:nvPr>
        </p:nvSpPr>
        <p:spPr>
          <a:xfrm>
            <a:off x="849955" y="1869141"/>
            <a:ext cx="10492090" cy="3119717"/>
          </a:xfrm>
        </p:spPr>
        <p:txBody>
          <a:bodyPr>
            <a:normAutofit/>
          </a:bodyPr>
          <a:lstStyle/>
          <a:p>
            <a:r>
              <a:rPr lang="en-US"/>
              <a:t>Audit the actual ICS in accordance with accounting system and contract provisions</a:t>
            </a:r>
          </a:p>
          <a:p>
            <a:r>
              <a:rPr lang="en-US"/>
              <a:t>Sampling of transactions</a:t>
            </a:r>
          </a:p>
          <a:p>
            <a:r>
              <a:rPr lang="en-US"/>
              <a:t>Looking for unallowable costs </a:t>
            </a:r>
          </a:p>
          <a:p>
            <a:r>
              <a:rPr lang="en-US"/>
              <a:t>Looking for billing based on contract provisions</a:t>
            </a:r>
          </a:p>
          <a:p>
            <a:r>
              <a:rPr lang="en-US"/>
              <a:t>Audit report will be used to establish final billing rates for contract close-out</a:t>
            </a:r>
          </a:p>
          <a:p>
            <a:pPr marL="0" indent="0">
              <a:buNone/>
            </a:pPr>
            <a:endParaRPr lang="en-US" sz="2400"/>
          </a:p>
        </p:txBody>
      </p:sp>
      <p:sp>
        <p:nvSpPr>
          <p:cNvPr id="5" name="Slide Number Placeholder 4">
            <a:extLst>
              <a:ext uri="{FF2B5EF4-FFF2-40B4-BE49-F238E27FC236}">
                <a16:creationId xmlns:a16="http://schemas.microsoft.com/office/drawing/2014/main" id="{DCD4E88E-7CF9-2010-0CE3-CA7FCE652A4C}"/>
              </a:ext>
            </a:extLst>
          </p:cNvPr>
          <p:cNvSpPr>
            <a:spLocks noGrp="1"/>
          </p:cNvSpPr>
          <p:nvPr>
            <p:ph type="sldNum" sz="quarter" idx="12"/>
          </p:nvPr>
        </p:nvSpPr>
        <p:spPr/>
        <p:txBody>
          <a:bodyPr/>
          <a:lstStyle/>
          <a:p>
            <a:fld id="{2FEE9DC3-9814-8049-8BCE-E37F93ACE15B}" type="slidenum">
              <a:rPr lang="en-US" smtClean="0"/>
              <a:t>8</a:t>
            </a:fld>
            <a:endParaRPr lang="en-US"/>
          </a:p>
        </p:txBody>
      </p:sp>
    </p:spTree>
    <p:extLst>
      <p:ext uri="{BB962C8B-B14F-4D97-AF65-F5344CB8AC3E}">
        <p14:creationId xmlns:p14="http://schemas.microsoft.com/office/powerpoint/2010/main" val="72706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8978-48D3-94AC-57BB-26F53F4D6481}"/>
            </a:ext>
          </a:extLst>
        </p:cNvPr>
        <p:cNvGrpSpPr/>
        <p:nvPr/>
      </p:nvGrpSpPr>
      <p:grpSpPr>
        <a:xfrm>
          <a:off x="0" y="0"/>
          <a:ext cx="0" cy="0"/>
          <a:chOff x="0" y="0"/>
          <a:chExt cx="0" cy="0"/>
        </a:xfrm>
      </p:grpSpPr>
      <p:pic>
        <p:nvPicPr>
          <p:cNvPr id="57" name="Picture 56" descr="A black and grey triangle with green lines&#10;&#10;Description automatically generated">
            <a:extLst>
              <a:ext uri="{FF2B5EF4-FFF2-40B4-BE49-F238E27FC236}">
                <a16:creationId xmlns:a16="http://schemas.microsoft.com/office/drawing/2014/main" id="{2C7EB049-6421-3F07-7425-AF71F85C7813}"/>
              </a:ext>
            </a:extLst>
          </p:cNvPr>
          <p:cNvPicPr>
            <a:picLocks noChangeAspect="1"/>
          </p:cNvPicPr>
          <p:nvPr/>
        </p:nvPicPr>
        <p:blipFill>
          <a:blip r:embed="rId2"/>
          <a:stretch>
            <a:fillRect/>
          </a:stretch>
        </p:blipFill>
        <p:spPr>
          <a:xfrm>
            <a:off x="10061888" y="0"/>
            <a:ext cx="2130112" cy="1662245"/>
          </a:xfrm>
          <a:prstGeom prst="rect">
            <a:avLst/>
          </a:prstGeom>
        </p:spPr>
      </p:pic>
      <p:sp>
        <p:nvSpPr>
          <p:cNvPr id="2" name="Title 1">
            <a:extLst>
              <a:ext uri="{FF2B5EF4-FFF2-40B4-BE49-F238E27FC236}">
                <a16:creationId xmlns:a16="http://schemas.microsoft.com/office/drawing/2014/main" id="{4428ECEC-F003-3FDE-C3C0-31F64AA2A17B}"/>
              </a:ext>
            </a:extLst>
          </p:cNvPr>
          <p:cNvSpPr>
            <a:spLocks noGrp="1"/>
          </p:cNvSpPr>
          <p:nvPr>
            <p:ph type="title"/>
          </p:nvPr>
        </p:nvSpPr>
        <p:spPr>
          <a:xfrm>
            <a:off x="498446" y="697640"/>
            <a:ext cx="7732549" cy="766204"/>
          </a:xfrm>
        </p:spPr>
        <p:txBody>
          <a:bodyPr>
            <a:normAutofit/>
          </a:bodyPr>
          <a:lstStyle/>
          <a:p>
            <a:pPr algn="l"/>
            <a:r>
              <a:rPr lang="en-US"/>
              <a:t>Timesheet </a:t>
            </a:r>
            <a:r>
              <a:rPr lang="en-US" err="1"/>
              <a:t>Floorchecks</a:t>
            </a:r>
            <a:endParaRPr lang="en-US"/>
          </a:p>
        </p:txBody>
      </p:sp>
      <p:sp>
        <p:nvSpPr>
          <p:cNvPr id="47" name="Slide Number Placeholder 46">
            <a:extLst>
              <a:ext uri="{FF2B5EF4-FFF2-40B4-BE49-F238E27FC236}">
                <a16:creationId xmlns:a16="http://schemas.microsoft.com/office/drawing/2014/main" id="{FD36835E-95AD-4666-2235-87473BDEA31E}"/>
              </a:ext>
            </a:extLst>
          </p:cNvPr>
          <p:cNvSpPr>
            <a:spLocks noGrp="1"/>
          </p:cNvSpPr>
          <p:nvPr>
            <p:ph type="sldNum" sz="quarter" idx="12"/>
          </p:nvPr>
        </p:nvSpPr>
        <p:spPr/>
        <p:txBody>
          <a:bodyPr/>
          <a:lstStyle/>
          <a:p>
            <a:fld id="{2FEE9DC3-9814-8049-8BCE-E37F93ACE15B}" type="slidenum">
              <a:rPr lang="en-US" smtClean="0"/>
              <a:t>9</a:t>
            </a:fld>
            <a:endParaRPr lang="en-US"/>
          </a:p>
        </p:txBody>
      </p:sp>
      <p:sp>
        <p:nvSpPr>
          <p:cNvPr id="9" name="Text Placeholder 8">
            <a:extLst>
              <a:ext uri="{FF2B5EF4-FFF2-40B4-BE49-F238E27FC236}">
                <a16:creationId xmlns:a16="http://schemas.microsoft.com/office/drawing/2014/main" id="{BE9CF35E-DFC1-F435-37B1-21DC95C15EAD}"/>
              </a:ext>
            </a:extLst>
          </p:cNvPr>
          <p:cNvSpPr>
            <a:spLocks noGrp="1"/>
          </p:cNvSpPr>
          <p:nvPr>
            <p:ph type="body" sz="quarter" idx="15"/>
          </p:nvPr>
        </p:nvSpPr>
        <p:spPr>
          <a:xfrm>
            <a:off x="498446" y="1657868"/>
            <a:ext cx="9061190" cy="3542264"/>
          </a:xfrm>
        </p:spPr>
        <p:txBody>
          <a:bodyPr/>
          <a:lstStyle/>
          <a:p>
            <a:pPr marL="285750" indent="-285750" algn="l">
              <a:buFont typeface="Arial" panose="020B0604020202020204" pitchFamily="34" charset="0"/>
              <a:buChar char="•"/>
            </a:pPr>
            <a:r>
              <a:rPr lang="en-US" sz="2400"/>
              <a:t>Review timekeeping policy</a:t>
            </a:r>
          </a:p>
          <a:p>
            <a:pPr marL="285750" indent="-285750" algn="l">
              <a:buFont typeface="Arial" panose="020B0604020202020204" pitchFamily="34" charset="0"/>
              <a:buChar char="•"/>
            </a:pPr>
            <a:r>
              <a:rPr lang="en-US" sz="2400"/>
              <a:t>Interview employees on the use/knowledge of timesheets and timekeeping policy</a:t>
            </a:r>
          </a:p>
          <a:p>
            <a:pPr marL="742950" lvl="1" indent="-285750">
              <a:buFont typeface="Arial" panose="020B0604020202020204" pitchFamily="34" charset="0"/>
              <a:buChar char="•"/>
            </a:pPr>
            <a:r>
              <a:rPr lang="en-US"/>
              <a:t>Verify timesheets are completed daily</a:t>
            </a:r>
          </a:p>
          <a:p>
            <a:pPr marL="742950" lvl="1" indent="-285750">
              <a:buFont typeface="Arial" panose="020B0604020202020204" pitchFamily="34" charset="0"/>
              <a:buChar char="•"/>
            </a:pPr>
            <a:r>
              <a:rPr lang="en-US"/>
              <a:t>Verify corrections are tracked by either marking through or electronically</a:t>
            </a:r>
          </a:p>
          <a:p>
            <a:pPr marL="742950" lvl="1" indent="-285750">
              <a:buFont typeface="Arial" panose="020B0604020202020204" pitchFamily="34" charset="0"/>
              <a:buChar char="•"/>
            </a:pPr>
            <a:r>
              <a:rPr lang="en-US"/>
              <a:t>Verify completes and signs their own timesheet</a:t>
            </a:r>
          </a:p>
          <a:p>
            <a:pPr marL="742950" lvl="1" indent="-285750">
              <a:buFont typeface="Arial" panose="020B0604020202020204" pitchFamily="34" charset="0"/>
              <a:buChar char="•"/>
            </a:pPr>
            <a:r>
              <a:rPr lang="en-US"/>
              <a:t>Verify proper approvals</a:t>
            </a:r>
          </a:p>
          <a:p>
            <a:pPr marL="742950" lvl="1" indent="-285750">
              <a:buFont typeface="Arial" panose="020B0604020202020204" pitchFamily="34" charset="0"/>
              <a:buChar char="•"/>
            </a:pPr>
            <a:r>
              <a:rPr lang="en-US"/>
              <a:t>Discuss employees’ knowledge of charge codes</a:t>
            </a:r>
          </a:p>
          <a:p>
            <a:pPr marL="742950" lvl="1" indent="-285750">
              <a:buFont typeface="Arial" panose="020B0604020202020204" pitchFamily="34" charset="0"/>
              <a:buChar char="•"/>
            </a:pPr>
            <a:r>
              <a:rPr lang="en-US"/>
              <a:t>Flow through system to payroll check</a:t>
            </a:r>
          </a:p>
          <a:p>
            <a:pPr algn="l"/>
            <a:endParaRPr lang="en-US"/>
          </a:p>
        </p:txBody>
      </p:sp>
    </p:spTree>
    <p:extLst>
      <p:ext uri="{BB962C8B-B14F-4D97-AF65-F5344CB8AC3E}">
        <p14:creationId xmlns:p14="http://schemas.microsoft.com/office/powerpoint/2010/main" val="876541123"/>
      </p:ext>
    </p:extLst>
  </p:cSld>
  <p:clrMapOvr>
    <a:masterClrMapping/>
  </p:clrMapOvr>
</p:sld>
</file>

<file path=ppt/theme/theme1.xml><?xml version="1.0" encoding="utf-8"?>
<a:theme xmlns:a="http://schemas.openxmlformats.org/drawingml/2006/main" name="Office Theme">
  <a:themeElements>
    <a:clrScheme name="PCI Brand">
      <a:dk1>
        <a:srgbClr val="3B3B3B"/>
      </a:dk1>
      <a:lt1>
        <a:srgbClr val="FFFFFF"/>
      </a:lt1>
      <a:dk2>
        <a:srgbClr val="136934"/>
      </a:dk2>
      <a:lt2>
        <a:srgbClr val="E7E6E6"/>
      </a:lt2>
      <a:accent1>
        <a:srgbClr val="388F3F"/>
      </a:accent1>
      <a:accent2>
        <a:srgbClr val="50B848"/>
      </a:accent2>
      <a:accent3>
        <a:srgbClr val="A3D298"/>
      </a:accent3>
      <a:accent4>
        <a:srgbClr val="136934"/>
      </a:accent4>
      <a:accent5>
        <a:srgbClr val="CDE3C3"/>
      </a:accent5>
      <a:accent6>
        <a:srgbClr val="EDF6EA"/>
      </a:accent6>
      <a:hlink>
        <a:srgbClr val="388F3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rtlCol="0" anchor="ctr">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16D5A225EB5B4D8E73A9B2125D8D0E" ma:contentTypeVersion="18" ma:contentTypeDescription="Create a new document." ma:contentTypeScope="" ma:versionID="8cbfd922163dfed97bac5f6118aa7a69">
  <xsd:schema xmlns:xsd="http://www.w3.org/2001/XMLSchema" xmlns:xs="http://www.w3.org/2001/XMLSchema" xmlns:p="http://schemas.microsoft.com/office/2006/metadata/properties" xmlns:ns2="e890da6d-20e8-4dcb-ab15-954315280189" xmlns:ns3="6897aac3-728f-4fb5-9bc2-3dbdb1ef8d48" targetNamespace="http://schemas.microsoft.com/office/2006/metadata/properties" ma:root="true" ma:fieldsID="ea2d16d865d55e91f14ccc1119e433b5" ns2:_="" ns3:_="">
    <xsd:import namespace="e890da6d-20e8-4dcb-ab15-954315280189"/>
    <xsd:import namespace="6897aac3-728f-4fb5-9bc2-3dbdb1ef8d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0da6d-20e8-4dcb-ab15-954315280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38849-ddc2-4c4b-83e2-4f6c6a275f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97aac3-728f-4fb5-9bc2-3dbdb1ef8d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4e8b2b4-b0a5-4afb-8fff-8e3121702479}" ma:internalName="TaxCatchAll" ma:showField="CatchAllData" ma:web="6897aac3-728f-4fb5-9bc2-3dbdb1ef8d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97aac3-728f-4fb5-9bc2-3dbdb1ef8d48" xsi:nil="true"/>
    <lcf76f155ced4ddcb4097134ff3c332f xmlns="e890da6d-20e8-4dcb-ab15-9543152801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BF01FB-1B91-4356-9D2E-D929EDCF7E09}">
  <ds:schemaRefs>
    <ds:schemaRef ds:uri="http://schemas.microsoft.com/sharepoint/v3/contenttype/forms"/>
  </ds:schemaRefs>
</ds:datastoreItem>
</file>

<file path=customXml/itemProps2.xml><?xml version="1.0" encoding="utf-8"?>
<ds:datastoreItem xmlns:ds="http://schemas.openxmlformats.org/officeDocument/2006/customXml" ds:itemID="{5FB820A9-A321-48BE-B8EA-ACF02F7EAF5A}">
  <ds:schemaRefs>
    <ds:schemaRef ds:uri="6897aac3-728f-4fb5-9bc2-3dbdb1ef8d48"/>
    <ds:schemaRef ds:uri="e890da6d-20e8-4dcb-ab15-954315280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75B8B3-9A6C-4C0A-B78B-C89D2FA2BC2E}">
  <ds:schemaRefs>
    <ds:schemaRef ds:uri="6897aac3-728f-4fb5-9bc2-3dbdb1ef8d48"/>
    <ds:schemaRef ds:uri="e890da6d-20e8-4dcb-ab15-9543152801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45b0bcf-ba89-43c2-87bd-35733ef68fdc}" enabled="0" method="" siteId="{745b0bcf-ba89-43c2-87bd-35733ef68fdc}"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Managing DCAA Audits</vt:lpstr>
      <vt:lpstr>Finance Webinar Series</vt:lpstr>
      <vt:lpstr>Defense Contract Audit Agency</vt:lpstr>
      <vt:lpstr>Who Performs the Audit</vt:lpstr>
      <vt:lpstr>Common Types of DCAA Audits</vt:lpstr>
      <vt:lpstr>Accounting System Review</vt:lpstr>
      <vt:lpstr>Pricing Audits</vt:lpstr>
      <vt:lpstr>Incurred Cost Submission Audits</vt:lpstr>
      <vt:lpstr>Timesheet Floorchecks</vt:lpstr>
      <vt:lpstr>Financial Capability Audit</vt:lpstr>
      <vt:lpstr>Public Voucher Review</vt:lpstr>
      <vt:lpstr>What Triggers an Audit?</vt:lpstr>
      <vt:lpstr>Audit Process</vt:lpstr>
      <vt:lpstr>Notification/Entrance Conference</vt:lpstr>
      <vt:lpstr>Audit Programs</vt:lpstr>
      <vt:lpstr>Audit Performance</vt:lpstr>
      <vt:lpstr>Exit Conference/Audit Report</vt:lpstr>
      <vt:lpstr>Basic Issues of a DCAA Audit</vt:lpstr>
      <vt:lpstr>RecordKeeping and DCAA Audits</vt:lpstr>
      <vt:lpstr>RecordKeeping and DCAA Audits</vt:lpstr>
      <vt:lpstr>RecordKeeping and DCAA Audits</vt:lpstr>
      <vt:lpstr>RecordKeeping and DCAA Audits</vt:lpstr>
      <vt:lpstr>DCAA’s Website</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PCI PPT</dc:title>
  <dc:creator>Caitlin McCormick</dc:creator>
  <cp:revision>1</cp:revision>
  <dcterms:created xsi:type="dcterms:W3CDTF">2024-01-25T01:18:29Z</dcterms:created>
  <dcterms:modified xsi:type="dcterms:W3CDTF">2025-08-12T12:35:41Z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0x0101008E16D5A225EB5B4D8E73A9B2125D8D0E</vt:lpwstr>
  </property>
  <property fmtid="{D5CDD505-2E9C-101B-9397-08002B2CF9AE}" pid="3" name="MediaServiceImageTags">
    <vt:lpwstr/>
  </property>
</Properties>
</file>