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18_9C4C391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DB23F9-AC0D-46C1-E25F-3B9B35A9A1E6}" name="O'brien CIV Gwendoline M" initials="GO" userId="S::Gwendoline.Obrien@usmc-mccs.org::1c5d6d73-d722-41d5-a04a-a5a3933bb0f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6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modernComment_118_9C4C391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F9394EF-56D4-496B-8C3F-8BDC609328F4}" authorId="{0BDB23F9-AC0D-46C1-E25F-3B9B35A9A1E6}" created="2025-03-25T13:54:37.83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622241040" sldId="280"/>
      <ac:spMk id="19" creationId="{00000000-0000-0000-0000-000000000000}"/>
      <ac:txMk cp="191" len="146">
        <ac:context len="340" hash="3578492551"/>
      </ac:txMk>
    </ac:txMkLst>
    <p188:pos x="4755145" y="1103104"/>
    <p188:txBody>
      <a:bodyPr/>
      <a:lstStyle/>
      <a:p>
        <a:r>
          <a:rPr lang="en-US"/>
          <a:t>Should this include Albany?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EDF82-7B7E-4AAE-BC0C-D3C8C7604B1C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840A6-F86A-46AF-8A6E-1491388DB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2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E4005-0D15-48E8-9DFF-64EF897D0FA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2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D5876-73B4-897B-4477-E4C3F372C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9A05B-0EED-9EE1-617A-4C35FA04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B16D6-E955-4B39-202B-E48CECBE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50DA6-F73B-C27E-A61A-A93CAA69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2753A-B8AE-B3D8-0C90-F410AA53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6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2FE9-CC50-D8EF-76BE-5878B737F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0105C-0AC0-7724-7EEC-B1840F271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F0874-897A-E88D-2EF8-70CB3874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33E22-AF9E-6D90-C5F9-9EDE2201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5CFF6-5B99-F8F8-5484-978080D7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4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48852C-67D2-364E-B576-D07E0D2346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A46E7-A39D-3633-84EC-B1AF326E1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37921-FBAC-B4EF-B607-4DD1947AC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5C7-0D11-AAA2-1D77-1D4169FF1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75DF-57F7-09A5-49DD-C2263C38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8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 userDrawn="1"/>
        </p:nvSpPr>
        <p:spPr>
          <a:xfrm rot="16200000" flipH="1">
            <a:off x="7541964" y="-3463180"/>
            <a:ext cx="422702" cy="8906936"/>
          </a:xfrm>
          <a:custGeom>
            <a:avLst/>
            <a:gdLst>
              <a:gd name="connsiteX0" fmla="*/ 0 w 1275526"/>
              <a:gd name="connsiteY0" fmla="*/ 9029701 h 9029701"/>
              <a:gd name="connsiteX1" fmla="*/ 327389 w 1275526"/>
              <a:gd name="connsiteY1" fmla="*/ 0 h 9029701"/>
              <a:gd name="connsiteX2" fmla="*/ 1275526 w 1275526"/>
              <a:gd name="connsiteY2" fmla="*/ 9029701 h 9029701"/>
              <a:gd name="connsiteX3" fmla="*/ 0 w 1275526"/>
              <a:gd name="connsiteY3" fmla="*/ 9029701 h 9029701"/>
              <a:gd name="connsiteX0" fmla="*/ 0 w 1275526"/>
              <a:gd name="connsiteY0" fmla="*/ 9122835 h 9122835"/>
              <a:gd name="connsiteX1" fmla="*/ 809989 w 1275526"/>
              <a:gd name="connsiteY1" fmla="*/ 0 h 9122835"/>
              <a:gd name="connsiteX2" fmla="*/ 1275526 w 1275526"/>
              <a:gd name="connsiteY2" fmla="*/ 9122835 h 9122835"/>
              <a:gd name="connsiteX3" fmla="*/ 0 w 1275526"/>
              <a:gd name="connsiteY3" fmla="*/ 9122835 h 9122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5526" h="9122835">
                <a:moveTo>
                  <a:pt x="0" y="9122835"/>
                </a:moveTo>
                <a:lnTo>
                  <a:pt x="809989" y="0"/>
                </a:lnTo>
                <a:lnTo>
                  <a:pt x="1275526" y="9122835"/>
                </a:lnTo>
                <a:lnTo>
                  <a:pt x="0" y="9122835"/>
                </a:lnTo>
                <a:close/>
              </a:path>
            </a:pathLst>
          </a:custGeom>
          <a:solidFill>
            <a:srgbClr val="B00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674DF1B-9589-41B4-8530-B9D23F7F13DA}" type="datetimeFigureOut">
              <a:rPr lang="en-US" smtClean="0"/>
              <a:t>7/30/2025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D27F-C0DA-43A8-A3D1-5C15A6830A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Isosceles Triangle 4"/>
          <p:cNvSpPr/>
          <p:nvPr userDrawn="1"/>
        </p:nvSpPr>
        <p:spPr>
          <a:xfrm rot="5400000">
            <a:off x="5473770" y="-5526672"/>
            <a:ext cx="1254535" cy="12202083"/>
          </a:xfrm>
          <a:custGeom>
            <a:avLst/>
            <a:gdLst>
              <a:gd name="connsiteX0" fmla="*/ 0 w 1593275"/>
              <a:gd name="connsiteY0" fmla="*/ 12095019 h 12095019"/>
              <a:gd name="connsiteX1" fmla="*/ 22433 w 1593275"/>
              <a:gd name="connsiteY1" fmla="*/ 0 h 12095019"/>
              <a:gd name="connsiteX2" fmla="*/ 1593275 w 1593275"/>
              <a:gd name="connsiteY2" fmla="*/ 12095019 h 12095019"/>
              <a:gd name="connsiteX3" fmla="*/ 0 w 1593275"/>
              <a:gd name="connsiteY3" fmla="*/ 12095019 h 12095019"/>
              <a:gd name="connsiteX0" fmla="*/ 0 w 1593275"/>
              <a:gd name="connsiteY0" fmla="*/ 12163258 h 12163258"/>
              <a:gd name="connsiteX1" fmla="*/ 22433 w 1593275"/>
              <a:gd name="connsiteY1" fmla="*/ 0 h 12163258"/>
              <a:gd name="connsiteX2" fmla="*/ 1593275 w 1593275"/>
              <a:gd name="connsiteY2" fmla="*/ 12163258 h 12163258"/>
              <a:gd name="connsiteX3" fmla="*/ 0 w 1593275"/>
              <a:gd name="connsiteY3" fmla="*/ 12163258 h 12163258"/>
              <a:gd name="connsiteX0" fmla="*/ 1 w 1593276"/>
              <a:gd name="connsiteY0" fmla="*/ 12173803 h 12173803"/>
              <a:gd name="connsiteX1" fmla="*/ 22434 w 1593276"/>
              <a:gd name="connsiteY1" fmla="*/ 10545 h 12173803"/>
              <a:gd name="connsiteX2" fmla="*/ 0 w 1593276"/>
              <a:gd name="connsiteY2" fmla="*/ 0 h 12173803"/>
              <a:gd name="connsiteX3" fmla="*/ 1593276 w 1593276"/>
              <a:gd name="connsiteY3" fmla="*/ 12173803 h 12173803"/>
              <a:gd name="connsiteX4" fmla="*/ 1 w 1593276"/>
              <a:gd name="connsiteY4" fmla="*/ 12173803 h 12173803"/>
              <a:gd name="connsiteX0" fmla="*/ 0 w 1593275"/>
              <a:gd name="connsiteY0" fmla="*/ 12214749 h 12214749"/>
              <a:gd name="connsiteX1" fmla="*/ 22433 w 1593275"/>
              <a:gd name="connsiteY1" fmla="*/ 51491 h 12214749"/>
              <a:gd name="connsiteX2" fmla="*/ 354840 w 1593275"/>
              <a:gd name="connsiteY2" fmla="*/ 0 h 12214749"/>
              <a:gd name="connsiteX3" fmla="*/ 1593275 w 1593275"/>
              <a:gd name="connsiteY3" fmla="*/ 12214749 h 12214749"/>
              <a:gd name="connsiteX4" fmla="*/ 0 w 1593275"/>
              <a:gd name="connsiteY4" fmla="*/ 12214749 h 12214749"/>
              <a:gd name="connsiteX0" fmla="*/ 0 w 1593275"/>
              <a:gd name="connsiteY0" fmla="*/ 12217849 h 12217849"/>
              <a:gd name="connsiteX1" fmla="*/ 22433 w 1593275"/>
              <a:gd name="connsiteY1" fmla="*/ 0 h 12217849"/>
              <a:gd name="connsiteX2" fmla="*/ 354840 w 1593275"/>
              <a:gd name="connsiteY2" fmla="*/ 3100 h 12217849"/>
              <a:gd name="connsiteX3" fmla="*/ 1593275 w 1593275"/>
              <a:gd name="connsiteY3" fmla="*/ 12217849 h 12217849"/>
              <a:gd name="connsiteX4" fmla="*/ 0 w 1593275"/>
              <a:gd name="connsiteY4" fmla="*/ 12217849 h 12217849"/>
              <a:gd name="connsiteX0" fmla="*/ 0 w 1593275"/>
              <a:gd name="connsiteY0" fmla="*/ 12217849 h 12217849"/>
              <a:gd name="connsiteX1" fmla="*/ 22433 w 1593275"/>
              <a:gd name="connsiteY1" fmla="*/ 0 h 12217849"/>
              <a:gd name="connsiteX2" fmla="*/ 354840 w 1593275"/>
              <a:gd name="connsiteY2" fmla="*/ 44043 h 12217849"/>
              <a:gd name="connsiteX3" fmla="*/ 1593275 w 1593275"/>
              <a:gd name="connsiteY3" fmla="*/ 12217849 h 12217849"/>
              <a:gd name="connsiteX4" fmla="*/ 0 w 1593275"/>
              <a:gd name="connsiteY4" fmla="*/ 12217849 h 12217849"/>
              <a:gd name="connsiteX0" fmla="*/ 0 w 1593275"/>
              <a:gd name="connsiteY0" fmla="*/ 12173806 h 12173806"/>
              <a:gd name="connsiteX1" fmla="*/ 22433 w 1593275"/>
              <a:gd name="connsiteY1" fmla="*/ 34334 h 12173806"/>
              <a:gd name="connsiteX2" fmla="*/ 354840 w 1593275"/>
              <a:gd name="connsiteY2" fmla="*/ 0 h 12173806"/>
              <a:gd name="connsiteX3" fmla="*/ 1593275 w 1593275"/>
              <a:gd name="connsiteY3" fmla="*/ 12173806 h 12173806"/>
              <a:gd name="connsiteX4" fmla="*/ 0 w 1593275"/>
              <a:gd name="connsiteY4" fmla="*/ 12173806 h 12173806"/>
              <a:gd name="connsiteX0" fmla="*/ 0 w 1593275"/>
              <a:gd name="connsiteY0" fmla="*/ 12183018 h 12183018"/>
              <a:gd name="connsiteX1" fmla="*/ 22433 w 1593275"/>
              <a:gd name="connsiteY1" fmla="*/ 0 h 12183018"/>
              <a:gd name="connsiteX2" fmla="*/ 354840 w 1593275"/>
              <a:gd name="connsiteY2" fmla="*/ 9212 h 12183018"/>
              <a:gd name="connsiteX3" fmla="*/ 1593275 w 1593275"/>
              <a:gd name="connsiteY3" fmla="*/ 12183018 h 12183018"/>
              <a:gd name="connsiteX4" fmla="*/ 0 w 1593275"/>
              <a:gd name="connsiteY4" fmla="*/ 12183018 h 12183018"/>
              <a:gd name="connsiteX0" fmla="*/ 0 w 1593275"/>
              <a:gd name="connsiteY0" fmla="*/ 12183021 h 12183021"/>
              <a:gd name="connsiteX1" fmla="*/ 13724 w 1593275"/>
              <a:gd name="connsiteY1" fmla="*/ 0 h 12183021"/>
              <a:gd name="connsiteX2" fmla="*/ 354840 w 1593275"/>
              <a:gd name="connsiteY2" fmla="*/ 9215 h 12183021"/>
              <a:gd name="connsiteX3" fmla="*/ 1593275 w 1593275"/>
              <a:gd name="connsiteY3" fmla="*/ 12183021 h 12183021"/>
              <a:gd name="connsiteX4" fmla="*/ 0 w 1593275"/>
              <a:gd name="connsiteY4" fmla="*/ 12183021 h 12183021"/>
              <a:gd name="connsiteX0" fmla="*/ 0 w 1593275"/>
              <a:gd name="connsiteY0" fmla="*/ 12183021 h 12183021"/>
              <a:gd name="connsiteX1" fmla="*/ 13724 w 1593275"/>
              <a:gd name="connsiteY1" fmla="*/ 0 h 12183021"/>
              <a:gd name="connsiteX2" fmla="*/ 346132 w 1593275"/>
              <a:gd name="connsiteY2" fmla="*/ 507 h 12183021"/>
              <a:gd name="connsiteX3" fmla="*/ 1593275 w 1593275"/>
              <a:gd name="connsiteY3" fmla="*/ 12183021 h 12183021"/>
              <a:gd name="connsiteX4" fmla="*/ 0 w 1593275"/>
              <a:gd name="connsiteY4" fmla="*/ 12183021 h 12183021"/>
              <a:gd name="connsiteX0" fmla="*/ 0 w 1593275"/>
              <a:gd name="connsiteY0" fmla="*/ 12216358 h 12216358"/>
              <a:gd name="connsiteX1" fmla="*/ 13724 w 1593275"/>
              <a:gd name="connsiteY1" fmla="*/ 33337 h 12216358"/>
              <a:gd name="connsiteX2" fmla="*/ 571909 w 1593275"/>
              <a:gd name="connsiteY2" fmla="*/ 0 h 12216358"/>
              <a:gd name="connsiteX3" fmla="*/ 1593275 w 1593275"/>
              <a:gd name="connsiteY3" fmla="*/ 12216358 h 12216358"/>
              <a:gd name="connsiteX4" fmla="*/ 0 w 1593275"/>
              <a:gd name="connsiteY4" fmla="*/ 12216358 h 12216358"/>
              <a:gd name="connsiteX0" fmla="*/ 0 w 1593275"/>
              <a:gd name="connsiteY0" fmla="*/ 12183021 h 12183021"/>
              <a:gd name="connsiteX1" fmla="*/ 13724 w 1593275"/>
              <a:gd name="connsiteY1" fmla="*/ 0 h 12183021"/>
              <a:gd name="connsiteX2" fmla="*/ 741243 w 1593275"/>
              <a:gd name="connsiteY2" fmla="*/ 505 h 12183021"/>
              <a:gd name="connsiteX3" fmla="*/ 1593275 w 1593275"/>
              <a:gd name="connsiteY3" fmla="*/ 12183021 h 12183021"/>
              <a:gd name="connsiteX4" fmla="*/ 0 w 1593275"/>
              <a:gd name="connsiteY4" fmla="*/ 12183021 h 12183021"/>
              <a:gd name="connsiteX0" fmla="*/ 0 w 1395417"/>
              <a:gd name="connsiteY0" fmla="*/ 12183021 h 12183021"/>
              <a:gd name="connsiteX1" fmla="*/ 13724 w 1395417"/>
              <a:gd name="connsiteY1" fmla="*/ 0 h 12183021"/>
              <a:gd name="connsiteX2" fmla="*/ 741243 w 1395417"/>
              <a:gd name="connsiteY2" fmla="*/ 505 h 12183021"/>
              <a:gd name="connsiteX3" fmla="*/ 1395417 w 1395417"/>
              <a:gd name="connsiteY3" fmla="*/ 12183021 h 12183021"/>
              <a:gd name="connsiteX4" fmla="*/ 0 w 1395417"/>
              <a:gd name="connsiteY4" fmla="*/ 12183021 h 12183021"/>
              <a:gd name="connsiteX0" fmla="*/ 0 w 1395417"/>
              <a:gd name="connsiteY0" fmla="*/ 12205750 h 12205750"/>
              <a:gd name="connsiteX1" fmla="*/ 13724 w 1395417"/>
              <a:gd name="connsiteY1" fmla="*/ 22729 h 12205750"/>
              <a:gd name="connsiteX2" fmla="*/ 982256 w 1395417"/>
              <a:gd name="connsiteY2" fmla="*/ 0 h 12205750"/>
              <a:gd name="connsiteX3" fmla="*/ 1395417 w 1395417"/>
              <a:gd name="connsiteY3" fmla="*/ 12205750 h 12205750"/>
              <a:gd name="connsiteX4" fmla="*/ 0 w 1395417"/>
              <a:gd name="connsiteY4" fmla="*/ 12205750 h 12205750"/>
              <a:gd name="connsiteX0" fmla="*/ 0 w 1395417"/>
              <a:gd name="connsiteY0" fmla="*/ 12183021 h 12183021"/>
              <a:gd name="connsiteX1" fmla="*/ 13724 w 1395417"/>
              <a:gd name="connsiteY1" fmla="*/ 0 h 12183021"/>
              <a:gd name="connsiteX2" fmla="*/ 982256 w 1395417"/>
              <a:gd name="connsiteY2" fmla="*/ 37398 h 12183021"/>
              <a:gd name="connsiteX3" fmla="*/ 1395417 w 1395417"/>
              <a:gd name="connsiteY3" fmla="*/ 12183021 h 12183021"/>
              <a:gd name="connsiteX4" fmla="*/ 0 w 1395417"/>
              <a:gd name="connsiteY4" fmla="*/ 12183021 h 12183021"/>
              <a:gd name="connsiteX0" fmla="*/ 0 w 1395417"/>
              <a:gd name="connsiteY0" fmla="*/ 12145623 h 12145623"/>
              <a:gd name="connsiteX1" fmla="*/ 13724 w 1395417"/>
              <a:gd name="connsiteY1" fmla="*/ 22729 h 12145623"/>
              <a:gd name="connsiteX2" fmla="*/ 982256 w 1395417"/>
              <a:gd name="connsiteY2" fmla="*/ 0 h 12145623"/>
              <a:gd name="connsiteX3" fmla="*/ 1395417 w 1395417"/>
              <a:gd name="connsiteY3" fmla="*/ 12145623 h 12145623"/>
              <a:gd name="connsiteX4" fmla="*/ 0 w 1395417"/>
              <a:gd name="connsiteY4" fmla="*/ 12145623 h 12145623"/>
              <a:gd name="connsiteX0" fmla="*/ 0 w 1395417"/>
              <a:gd name="connsiteY0" fmla="*/ 12145623 h 12145623"/>
              <a:gd name="connsiteX1" fmla="*/ 38940 w 1395417"/>
              <a:gd name="connsiteY1" fmla="*/ 112919 h 12145623"/>
              <a:gd name="connsiteX2" fmla="*/ 982256 w 1395417"/>
              <a:gd name="connsiteY2" fmla="*/ 0 h 12145623"/>
              <a:gd name="connsiteX3" fmla="*/ 1395417 w 1395417"/>
              <a:gd name="connsiteY3" fmla="*/ 12145623 h 12145623"/>
              <a:gd name="connsiteX4" fmla="*/ 0 w 1395417"/>
              <a:gd name="connsiteY4" fmla="*/ 12145623 h 12145623"/>
              <a:gd name="connsiteX0" fmla="*/ 0 w 1395417"/>
              <a:gd name="connsiteY0" fmla="*/ 12145623 h 12145623"/>
              <a:gd name="connsiteX1" fmla="*/ 38940 w 1395417"/>
              <a:gd name="connsiteY1" fmla="*/ 22729 h 12145623"/>
              <a:gd name="connsiteX2" fmla="*/ 982256 w 1395417"/>
              <a:gd name="connsiteY2" fmla="*/ 0 h 12145623"/>
              <a:gd name="connsiteX3" fmla="*/ 1395417 w 1395417"/>
              <a:gd name="connsiteY3" fmla="*/ 12145623 h 12145623"/>
              <a:gd name="connsiteX4" fmla="*/ 0 w 1395417"/>
              <a:gd name="connsiteY4" fmla="*/ 12145623 h 12145623"/>
              <a:gd name="connsiteX0" fmla="*/ 0 w 1395417"/>
              <a:gd name="connsiteY0" fmla="*/ 12135602 h 12135602"/>
              <a:gd name="connsiteX1" fmla="*/ 38940 w 1395417"/>
              <a:gd name="connsiteY1" fmla="*/ 12708 h 12135602"/>
              <a:gd name="connsiteX2" fmla="*/ 982256 w 1395417"/>
              <a:gd name="connsiteY2" fmla="*/ 0 h 12135602"/>
              <a:gd name="connsiteX3" fmla="*/ 1395417 w 1395417"/>
              <a:gd name="connsiteY3" fmla="*/ 12135602 h 12135602"/>
              <a:gd name="connsiteX4" fmla="*/ 0 w 1395417"/>
              <a:gd name="connsiteY4" fmla="*/ 12135602 h 12135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417" h="12135602">
                <a:moveTo>
                  <a:pt x="0" y="12135602"/>
                </a:moveTo>
                <a:cubicBezTo>
                  <a:pt x="7478" y="8103929"/>
                  <a:pt x="31462" y="4044381"/>
                  <a:pt x="38940" y="12708"/>
                </a:cubicBezTo>
                <a:lnTo>
                  <a:pt x="982256" y="0"/>
                </a:lnTo>
                <a:lnTo>
                  <a:pt x="1395417" y="12135602"/>
                </a:lnTo>
                <a:lnTo>
                  <a:pt x="0" y="12135602"/>
                </a:lnTo>
                <a:close/>
              </a:path>
            </a:pathLst>
          </a:custGeom>
          <a:solidFill>
            <a:srgbClr val="0000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 dirty="0">
              <a:solidFill>
                <a:srgbClr val="FFD900"/>
              </a:solidFill>
              <a:latin typeface="Calibri" panose="020F0502020204030204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51" y="264640"/>
            <a:ext cx="951099" cy="713324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058343" y="641199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70AD47">
                    <a:lumMod val="75000"/>
                  </a:srgbClr>
                </a:solidFill>
                <a:effectLst>
                  <a:innerShdw blurRad="63500" dist="50800" dir="15600000">
                    <a:prstClr val="black">
                      <a:alpha val="0"/>
                    </a:prstClr>
                  </a:inn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UNCLASSIFIED/FOR OFFICIAL USE ONLY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6649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D-0E87-DC0B-05E1-53E5B7682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B097A-2D55-E2C1-C73D-A9E169D0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A44BA-5BF7-8240-A045-DDE58B54B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A2624-1ACF-58E3-5498-4D39D2CF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A8BB5-4EE8-EBFC-9641-C83FE5163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0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0FDC4-35C1-7E22-86C6-1852BE1DF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68495-3753-88AB-F026-705EB7539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2BD9D-8892-6972-4254-E3DD775C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53B6A-FD19-5B85-6964-A8B52DCC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B62C4-A40C-9755-758C-5F20497FF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4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C43D-FA8F-C9B4-0E2A-BD821A9F4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9761F-797D-1BFD-5EC6-07F0E99FD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BD420-6B35-9FA5-7709-A4273D607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2EF1A-AD45-BCD4-B2C8-12B10AE60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B9918-429C-3349-1346-61E9E9145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29089-2FB8-AEB1-D644-7D2A5288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6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2B40C-7347-6B23-8B5C-5A55C5C5D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B7650-7C78-DAED-DEFC-56D96D1B3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AB44C-D1CE-8CF9-4244-BA2A962F0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37BF77-1ECA-D397-75BB-DF77E7B5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DF7530-1E7C-4A8B-9CDB-027D14B4B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6067A0-DF05-1542-9983-C5BB92A1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181DD6-B69A-B195-6498-54204D460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E5BFDB-5375-10C3-2CDA-A2F657DD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5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8BCA-81AC-9285-C357-E05F5150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88BE34-DC69-62E5-2A6E-FC56C670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AEFDF-AFA9-FD5F-D82A-58E9D8248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2EEF51-0773-60F2-70CD-372B9D85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7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16E68-B538-4D3A-59C6-E4390521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2C6E57-CDBB-E80C-A533-5EB43C4F4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3D392-F718-61B3-723A-9A896693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1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7BCDE-9282-923C-4AC7-61040A068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DB726-66F4-4246-A50A-5F7A13501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49FC46-31AA-A32F-F62A-51D354436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A02BF-5028-D123-830D-A7F7E67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B22E9-22BE-F0A5-CC14-D7683FE9B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AC12D-0550-EA15-6F35-DD024E9FE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7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1A1A2-FB04-F1F6-299F-7CFDDA799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57F073-0F1F-D010-B23A-7B74AE400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5C7D8-79DB-62B2-50C9-F1B40A4ED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9F2BF-ACAE-9000-591D-0A9E2C428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0F0CA-D05F-A6D9-2D61-0216EDCB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4859-59B4-34CD-6CA4-E01084BF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7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ABB9-92AF-883D-2DF4-42D83A6C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B5270-F39D-25CE-9EFB-DA1E43DA7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0420A-8746-19FA-C8F0-712E1A7763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765A7B-98B1-4DC9-9331-7C0E93CF3C6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1B800-232F-0A81-248A-EF653CEF0A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8946C-C774-0538-9C19-0EC58E2DB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07BD68-9965-45B0-B1D2-6677AF76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1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microsoft.com/office/2018/10/relationships/comments" Target="../comments/modernComment_118_9C4C3910.xml"/><Relationship Id="rId21" Type="http://schemas.openxmlformats.org/officeDocument/2006/relationships/image" Target="../media/image19.pn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/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02" b="-929"/>
          <a:stretch/>
        </p:blipFill>
        <p:spPr bwMode="auto">
          <a:xfrm>
            <a:off x="11258176" y="104469"/>
            <a:ext cx="749794" cy="945664"/>
          </a:xfrm>
          <a:prstGeom prst="rect">
            <a:avLst/>
          </a:prstGeom>
          <a:noFill/>
          <a:ln>
            <a:noFill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Straight Connector 3"/>
          <p:cNvCxnSpPr>
            <a:cxnSpLocks/>
          </p:cNvCxnSpPr>
          <p:nvPr/>
        </p:nvCxnSpPr>
        <p:spPr>
          <a:xfrm>
            <a:off x="5593291" y="1213106"/>
            <a:ext cx="35782" cy="4970880"/>
          </a:xfrm>
          <a:prstGeom prst="line">
            <a:avLst/>
          </a:prstGeom>
          <a:ln w="76200">
            <a:solidFill>
              <a:srgbClr val="000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/>
        </p:nvCxnSpPr>
        <p:spPr>
          <a:xfrm flipH="1">
            <a:off x="0" y="2859630"/>
            <a:ext cx="12192000" cy="9585"/>
          </a:xfrm>
          <a:prstGeom prst="line">
            <a:avLst/>
          </a:prstGeom>
          <a:ln w="76200">
            <a:solidFill>
              <a:srgbClr val="000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 flipH="1" flipV="1">
            <a:off x="0" y="1234946"/>
            <a:ext cx="12192000" cy="8352"/>
          </a:xfrm>
          <a:prstGeom prst="line">
            <a:avLst/>
          </a:prstGeom>
          <a:ln w="76200">
            <a:solidFill>
              <a:srgbClr val="000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/>
          <p:cNvSpPr txBox="1"/>
          <p:nvPr/>
        </p:nvSpPr>
        <p:spPr>
          <a:xfrm>
            <a:off x="6127671" y="3363438"/>
            <a:ext cx="45702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2789" y="6317216"/>
            <a:ext cx="301023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CUI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365270" y="3018866"/>
            <a:ext cx="51307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NONAPPROPRIATED FUND PROCUREMENT</a:t>
            </a:r>
          </a:p>
          <a:p>
            <a:endParaRPr lang="en-US" sz="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Important Notes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 centralized repository or location for NAF contract opportunities. Solicitations are announced and packages sent to known vendors.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Separate rules and regulations for NAF procurement.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Contracts issues at the local, regional, and enterprise-wide levels.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Examples of MCCS Procurement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Construction (minimal).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Business storefronts (i.e., GNC, Harley Davidson Gift Shop, Furniture Distributors, HR Block, Firestone, American Clippers, Model Cleaners etc.).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Items to be sold inside the MCX retail stores.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Stand Alone Food Concepts (i.e., Taco Bell, Raisin Canes, Subway, Pizza Hut, Dominos, etc.).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Food Trucks.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Personal Services (i.e. personal training, massage therapy, photography, auto detailing, etc.).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Traditional goods </a:t>
            </a: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and services.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95816" y="6381371"/>
            <a:ext cx="599738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Point of Contact:  Chris Alger, 910-451-9081 christopher.alger@usmc-mccs.org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363610" y="1319585"/>
            <a:ext cx="48660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MCCS LEJEUNE-NEW RIVER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Service provider for both MCB Camp Lejeune and MCAS New River.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Staff section of MCIEAST and part of the larger enterprise within the United States Marine Corps.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Unique and independent from MCAS Cherry Point, MCLB Albany, and MCAS Beaufort, however, regional opportunities for procurement and services exist.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2505414" y="195334"/>
            <a:ext cx="6978192" cy="75713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Marine Corps Installations East (MCI East)</a:t>
            </a:r>
          </a:p>
          <a:p>
            <a:pPr algn="ctr">
              <a:defRPr/>
            </a:pP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Marine Corps Community Services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989453F9-266A-AF57-E66A-0408663B5C93}"/>
              </a:ext>
            </a:extLst>
          </p:cNvPr>
          <p:cNvSpPr txBox="1"/>
          <p:nvPr/>
        </p:nvSpPr>
        <p:spPr>
          <a:xfrm>
            <a:off x="5671351" y="1333429"/>
            <a:ext cx="6386633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MCCS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mission is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to make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significant lasting contributions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combat readiness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through the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personal and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family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readiness of our Marines and their families. </a:t>
            </a: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MCCS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maintains mission readiness and productivity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through programs that promote the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physical and mental </a:t>
            </a: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well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being of all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members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of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lang="en-US" sz="1100" b="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Marine Corps, including active duty, reserve, retired, and </a:t>
            </a: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civilian.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61280D-7594-0C94-8F9D-CEC4908F308B}"/>
              </a:ext>
            </a:extLst>
          </p:cNvPr>
          <p:cNvSpPr txBox="1"/>
          <p:nvPr/>
        </p:nvSpPr>
        <p:spPr>
          <a:xfrm>
            <a:off x="4981362" y="6583406"/>
            <a:ext cx="25619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For Public Use : Distribution Unlimited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3698D5C-CCF3-D03E-5780-8C52729B7507}"/>
              </a:ext>
            </a:extLst>
          </p:cNvPr>
          <p:cNvGrpSpPr/>
          <p:nvPr/>
        </p:nvGrpSpPr>
        <p:grpSpPr>
          <a:xfrm>
            <a:off x="5816450" y="2962438"/>
            <a:ext cx="6241095" cy="3317915"/>
            <a:chOff x="-149914" y="1743010"/>
            <a:chExt cx="8898432" cy="5034311"/>
          </a:xfrm>
        </p:grpSpPr>
        <p:grpSp>
          <p:nvGrpSpPr>
            <p:cNvPr id="3" name="object 4">
              <a:extLst>
                <a:ext uri="{FF2B5EF4-FFF2-40B4-BE49-F238E27FC236}">
                  <a16:creationId xmlns:a16="http://schemas.microsoft.com/office/drawing/2014/main" id="{1ABE32B8-E1B7-3316-1189-94570E008DDF}"/>
                </a:ext>
              </a:extLst>
            </p:cNvPr>
            <p:cNvGrpSpPr/>
            <p:nvPr/>
          </p:nvGrpSpPr>
          <p:grpSpPr>
            <a:xfrm>
              <a:off x="2290128" y="1971186"/>
              <a:ext cx="4619029" cy="3950042"/>
              <a:chOff x="2290128" y="1971186"/>
              <a:chExt cx="4619029" cy="3950042"/>
            </a:xfrm>
          </p:grpSpPr>
          <p:pic>
            <p:nvPicPr>
              <p:cNvPr id="92" name="object 5">
                <a:extLst>
                  <a:ext uri="{FF2B5EF4-FFF2-40B4-BE49-F238E27FC236}">
                    <a16:creationId xmlns:a16="http://schemas.microsoft.com/office/drawing/2014/main" id="{D8BD38E9-A010-C17E-C962-3779A31A2C87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279797" y="3228479"/>
                <a:ext cx="139950" cy="61404"/>
              </a:xfrm>
              <a:prstGeom prst="rect">
                <a:avLst/>
              </a:prstGeom>
            </p:spPr>
          </p:pic>
          <p:sp>
            <p:nvSpPr>
              <p:cNvPr id="93" name="object 6">
                <a:extLst>
                  <a:ext uri="{FF2B5EF4-FFF2-40B4-BE49-F238E27FC236}">
                    <a16:creationId xmlns:a16="http://schemas.microsoft.com/office/drawing/2014/main" id="{7DCC2F66-383A-F288-F99D-E4104CEAD8DD}"/>
                  </a:ext>
                </a:extLst>
              </p:cNvPr>
              <p:cNvSpPr/>
              <p:nvPr/>
            </p:nvSpPr>
            <p:spPr>
              <a:xfrm>
                <a:off x="2290128" y="2801473"/>
                <a:ext cx="4463415" cy="3119755"/>
              </a:xfrm>
              <a:custGeom>
                <a:avLst/>
                <a:gdLst/>
                <a:ahLst/>
                <a:cxnLst/>
                <a:rect l="l" t="t" r="r" b="b"/>
                <a:pathLst>
                  <a:path w="4463415" h="3119754">
                    <a:moveTo>
                      <a:pt x="0" y="1559725"/>
                    </a:moveTo>
                    <a:lnTo>
                      <a:pt x="1079" y="1510677"/>
                    </a:lnTo>
                    <a:lnTo>
                      <a:pt x="4305" y="1462011"/>
                    </a:lnTo>
                    <a:lnTo>
                      <a:pt x="9639" y="1413751"/>
                    </a:lnTo>
                    <a:lnTo>
                      <a:pt x="17056" y="1365910"/>
                    </a:lnTo>
                    <a:lnTo>
                      <a:pt x="26517" y="1318501"/>
                    </a:lnTo>
                    <a:lnTo>
                      <a:pt x="37998" y="1271574"/>
                    </a:lnTo>
                    <a:lnTo>
                      <a:pt x="51473" y="1225130"/>
                    </a:lnTo>
                    <a:lnTo>
                      <a:pt x="66878" y="1179195"/>
                    </a:lnTo>
                    <a:lnTo>
                      <a:pt x="84226" y="1133792"/>
                    </a:lnTo>
                    <a:lnTo>
                      <a:pt x="103454" y="1088936"/>
                    </a:lnTo>
                    <a:lnTo>
                      <a:pt x="124536" y="1044663"/>
                    </a:lnTo>
                    <a:lnTo>
                      <a:pt x="147447" y="1001001"/>
                    </a:lnTo>
                    <a:lnTo>
                      <a:pt x="172148" y="957948"/>
                    </a:lnTo>
                    <a:lnTo>
                      <a:pt x="198615" y="915542"/>
                    </a:lnTo>
                    <a:lnTo>
                      <a:pt x="226809" y="873798"/>
                    </a:lnTo>
                    <a:lnTo>
                      <a:pt x="256705" y="832738"/>
                    </a:lnTo>
                    <a:lnTo>
                      <a:pt x="288264" y="792403"/>
                    </a:lnTo>
                    <a:lnTo>
                      <a:pt x="321462" y="752792"/>
                    </a:lnTo>
                    <a:lnTo>
                      <a:pt x="356260" y="713930"/>
                    </a:lnTo>
                    <a:lnTo>
                      <a:pt x="392633" y="675855"/>
                    </a:lnTo>
                    <a:lnTo>
                      <a:pt x="430542" y="638568"/>
                    </a:lnTo>
                    <a:lnTo>
                      <a:pt x="469963" y="602106"/>
                    </a:lnTo>
                    <a:lnTo>
                      <a:pt x="510857" y="566496"/>
                    </a:lnTo>
                    <a:lnTo>
                      <a:pt x="553199" y="531748"/>
                    </a:lnTo>
                    <a:lnTo>
                      <a:pt x="596950" y="497878"/>
                    </a:lnTo>
                    <a:lnTo>
                      <a:pt x="642073" y="464921"/>
                    </a:lnTo>
                    <a:lnTo>
                      <a:pt x="688555" y="432904"/>
                    </a:lnTo>
                    <a:lnTo>
                      <a:pt x="736358" y="401840"/>
                    </a:lnTo>
                    <a:lnTo>
                      <a:pt x="785444" y="371741"/>
                    </a:lnTo>
                    <a:lnTo>
                      <a:pt x="835787" y="342658"/>
                    </a:lnTo>
                    <a:lnTo>
                      <a:pt x="887349" y="314578"/>
                    </a:lnTo>
                    <a:lnTo>
                      <a:pt x="940104" y="287553"/>
                    </a:lnTo>
                    <a:lnTo>
                      <a:pt x="994016" y="261594"/>
                    </a:lnTo>
                    <a:lnTo>
                      <a:pt x="1049058" y="236715"/>
                    </a:lnTo>
                    <a:lnTo>
                      <a:pt x="1105192" y="212953"/>
                    </a:lnTo>
                    <a:lnTo>
                      <a:pt x="1162392" y="190309"/>
                    </a:lnTo>
                    <a:lnTo>
                      <a:pt x="1220622" y="168833"/>
                    </a:lnTo>
                    <a:lnTo>
                      <a:pt x="1279855" y="148526"/>
                    </a:lnTo>
                    <a:lnTo>
                      <a:pt x="1340053" y="129425"/>
                    </a:lnTo>
                    <a:lnTo>
                      <a:pt x="1401178" y="111544"/>
                    </a:lnTo>
                    <a:lnTo>
                      <a:pt x="1463217" y="94894"/>
                    </a:lnTo>
                    <a:lnTo>
                      <a:pt x="1526133" y="79514"/>
                    </a:lnTo>
                    <a:lnTo>
                      <a:pt x="1589887" y="65430"/>
                    </a:lnTo>
                    <a:lnTo>
                      <a:pt x="1654454" y="52641"/>
                    </a:lnTo>
                    <a:lnTo>
                      <a:pt x="1719795" y="41198"/>
                    </a:lnTo>
                    <a:lnTo>
                      <a:pt x="1785886" y="31102"/>
                    </a:lnTo>
                    <a:lnTo>
                      <a:pt x="1852688" y="22377"/>
                    </a:lnTo>
                    <a:lnTo>
                      <a:pt x="1920176" y="15062"/>
                    </a:lnTo>
                    <a:lnTo>
                      <a:pt x="1988299" y="9156"/>
                    </a:lnTo>
                    <a:lnTo>
                      <a:pt x="2057057" y="4698"/>
                    </a:lnTo>
                    <a:lnTo>
                      <a:pt x="2126399" y="1701"/>
                    </a:lnTo>
                    <a:lnTo>
                      <a:pt x="2196299" y="190"/>
                    </a:lnTo>
                    <a:lnTo>
                      <a:pt x="2231440" y="0"/>
                    </a:lnTo>
                    <a:lnTo>
                      <a:pt x="2266594" y="190"/>
                    </a:lnTo>
                    <a:lnTo>
                      <a:pt x="2336495" y="1701"/>
                    </a:lnTo>
                    <a:lnTo>
                      <a:pt x="2405837" y="4698"/>
                    </a:lnTo>
                    <a:lnTo>
                      <a:pt x="2474582" y="9156"/>
                    </a:lnTo>
                    <a:lnTo>
                      <a:pt x="2542717" y="15062"/>
                    </a:lnTo>
                    <a:lnTo>
                      <a:pt x="2610205" y="22377"/>
                    </a:lnTo>
                    <a:lnTo>
                      <a:pt x="2677007" y="31102"/>
                    </a:lnTo>
                    <a:lnTo>
                      <a:pt x="2743098" y="41198"/>
                    </a:lnTo>
                    <a:lnTo>
                      <a:pt x="2808439" y="52641"/>
                    </a:lnTo>
                    <a:lnTo>
                      <a:pt x="2873006" y="65430"/>
                    </a:lnTo>
                    <a:lnTo>
                      <a:pt x="2936760" y="79514"/>
                    </a:lnTo>
                    <a:lnTo>
                      <a:pt x="2999663" y="94894"/>
                    </a:lnTo>
                    <a:lnTo>
                      <a:pt x="3061716" y="111544"/>
                    </a:lnTo>
                    <a:lnTo>
                      <a:pt x="3122841" y="129425"/>
                    </a:lnTo>
                    <a:lnTo>
                      <a:pt x="3183039" y="148526"/>
                    </a:lnTo>
                    <a:lnTo>
                      <a:pt x="3242271" y="168833"/>
                    </a:lnTo>
                    <a:lnTo>
                      <a:pt x="3300501" y="190309"/>
                    </a:lnTo>
                    <a:lnTo>
                      <a:pt x="3357702" y="212953"/>
                    </a:lnTo>
                    <a:lnTo>
                      <a:pt x="3413836" y="236715"/>
                    </a:lnTo>
                    <a:lnTo>
                      <a:pt x="3468878" y="261594"/>
                    </a:lnTo>
                    <a:lnTo>
                      <a:pt x="3522789" y="287553"/>
                    </a:lnTo>
                    <a:lnTo>
                      <a:pt x="3575545" y="314578"/>
                    </a:lnTo>
                    <a:lnTo>
                      <a:pt x="3627107" y="342658"/>
                    </a:lnTo>
                    <a:lnTo>
                      <a:pt x="3677437" y="371741"/>
                    </a:lnTo>
                    <a:lnTo>
                      <a:pt x="3726535" y="401840"/>
                    </a:lnTo>
                    <a:lnTo>
                      <a:pt x="3774325" y="432904"/>
                    </a:lnTo>
                    <a:lnTo>
                      <a:pt x="3820820" y="464921"/>
                    </a:lnTo>
                    <a:lnTo>
                      <a:pt x="3865943" y="497878"/>
                    </a:lnTo>
                    <a:lnTo>
                      <a:pt x="3909695" y="531748"/>
                    </a:lnTo>
                    <a:lnTo>
                      <a:pt x="3952036" y="566496"/>
                    </a:lnTo>
                    <a:lnTo>
                      <a:pt x="3992930" y="602106"/>
                    </a:lnTo>
                    <a:lnTo>
                      <a:pt x="4032351" y="638568"/>
                    </a:lnTo>
                    <a:lnTo>
                      <a:pt x="4070261" y="675855"/>
                    </a:lnTo>
                    <a:lnTo>
                      <a:pt x="4106633" y="713930"/>
                    </a:lnTo>
                    <a:lnTo>
                      <a:pt x="4141431" y="752792"/>
                    </a:lnTo>
                    <a:lnTo>
                      <a:pt x="4174629" y="792403"/>
                    </a:lnTo>
                    <a:lnTo>
                      <a:pt x="4206189" y="832738"/>
                    </a:lnTo>
                    <a:lnTo>
                      <a:pt x="4236085" y="873798"/>
                    </a:lnTo>
                    <a:lnTo>
                      <a:pt x="4264279" y="915542"/>
                    </a:lnTo>
                    <a:lnTo>
                      <a:pt x="4290745" y="957948"/>
                    </a:lnTo>
                    <a:lnTo>
                      <a:pt x="4315447" y="1001001"/>
                    </a:lnTo>
                    <a:lnTo>
                      <a:pt x="4338358" y="1044663"/>
                    </a:lnTo>
                    <a:lnTo>
                      <a:pt x="4359440" y="1088936"/>
                    </a:lnTo>
                    <a:lnTo>
                      <a:pt x="4378667" y="1133792"/>
                    </a:lnTo>
                    <a:lnTo>
                      <a:pt x="4396003" y="1179195"/>
                    </a:lnTo>
                    <a:lnTo>
                      <a:pt x="4418406" y="1248283"/>
                    </a:lnTo>
                    <a:lnTo>
                      <a:pt x="4430877" y="1294980"/>
                    </a:lnTo>
                    <a:lnTo>
                      <a:pt x="4441355" y="1342148"/>
                    </a:lnTo>
                    <a:lnTo>
                      <a:pt x="4449800" y="1389773"/>
                    </a:lnTo>
                    <a:lnTo>
                      <a:pt x="4456176" y="1437830"/>
                    </a:lnTo>
                    <a:lnTo>
                      <a:pt x="4460468" y="1486306"/>
                    </a:lnTo>
                    <a:lnTo>
                      <a:pt x="4462627" y="1535163"/>
                    </a:lnTo>
                    <a:lnTo>
                      <a:pt x="4462894" y="1559725"/>
                    </a:lnTo>
                    <a:lnTo>
                      <a:pt x="4462627" y="1584286"/>
                    </a:lnTo>
                    <a:lnTo>
                      <a:pt x="4460468" y="1633143"/>
                    </a:lnTo>
                    <a:lnTo>
                      <a:pt x="4453255" y="1705698"/>
                    </a:lnTo>
                    <a:lnTo>
                      <a:pt x="4445838" y="1753539"/>
                    </a:lnTo>
                    <a:lnTo>
                      <a:pt x="4436364" y="1800936"/>
                    </a:lnTo>
                    <a:lnTo>
                      <a:pt x="4424895" y="1847875"/>
                    </a:lnTo>
                    <a:lnTo>
                      <a:pt x="4411421" y="1894319"/>
                    </a:lnTo>
                    <a:lnTo>
                      <a:pt x="4396003" y="1940255"/>
                    </a:lnTo>
                    <a:lnTo>
                      <a:pt x="4378667" y="1985657"/>
                    </a:lnTo>
                    <a:lnTo>
                      <a:pt x="4359440" y="2030514"/>
                    </a:lnTo>
                    <a:lnTo>
                      <a:pt x="4338358" y="2074786"/>
                    </a:lnTo>
                    <a:lnTo>
                      <a:pt x="4315447" y="2118448"/>
                    </a:lnTo>
                    <a:lnTo>
                      <a:pt x="4290745" y="2161501"/>
                    </a:lnTo>
                    <a:lnTo>
                      <a:pt x="4264279" y="2203907"/>
                    </a:lnTo>
                    <a:lnTo>
                      <a:pt x="4236085" y="2245652"/>
                    </a:lnTo>
                    <a:lnTo>
                      <a:pt x="4206189" y="2286711"/>
                    </a:lnTo>
                    <a:lnTo>
                      <a:pt x="4174629" y="2327046"/>
                    </a:lnTo>
                    <a:lnTo>
                      <a:pt x="4141431" y="2366657"/>
                    </a:lnTo>
                    <a:lnTo>
                      <a:pt x="4106633" y="2405519"/>
                    </a:lnTo>
                    <a:lnTo>
                      <a:pt x="4070261" y="2443594"/>
                    </a:lnTo>
                    <a:lnTo>
                      <a:pt x="4032351" y="2480881"/>
                    </a:lnTo>
                    <a:lnTo>
                      <a:pt x="3992930" y="2517343"/>
                    </a:lnTo>
                    <a:lnTo>
                      <a:pt x="3952036" y="2552954"/>
                    </a:lnTo>
                    <a:lnTo>
                      <a:pt x="3909695" y="2587701"/>
                    </a:lnTo>
                    <a:lnTo>
                      <a:pt x="3865943" y="2621572"/>
                    </a:lnTo>
                    <a:lnTo>
                      <a:pt x="3820820" y="2654515"/>
                    </a:lnTo>
                    <a:lnTo>
                      <a:pt x="3774325" y="2686545"/>
                    </a:lnTo>
                    <a:lnTo>
                      <a:pt x="3726535" y="2717609"/>
                    </a:lnTo>
                    <a:lnTo>
                      <a:pt x="3677437" y="2747708"/>
                    </a:lnTo>
                    <a:lnTo>
                      <a:pt x="3627107" y="2776791"/>
                    </a:lnTo>
                    <a:lnTo>
                      <a:pt x="3575545" y="2804871"/>
                    </a:lnTo>
                    <a:lnTo>
                      <a:pt x="3522789" y="2831896"/>
                    </a:lnTo>
                    <a:lnTo>
                      <a:pt x="3468878" y="2857855"/>
                    </a:lnTo>
                    <a:lnTo>
                      <a:pt x="3413836" y="2882734"/>
                    </a:lnTo>
                    <a:lnTo>
                      <a:pt x="3357702" y="2906496"/>
                    </a:lnTo>
                    <a:lnTo>
                      <a:pt x="3300501" y="2929128"/>
                    </a:lnTo>
                    <a:lnTo>
                      <a:pt x="3242271" y="2950616"/>
                    </a:lnTo>
                    <a:lnTo>
                      <a:pt x="3183039" y="2970923"/>
                    </a:lnTo>
                    <a:lnTo>
                      <a:pt x="3122841" y="2990024"/>
                    </a:lnTo>
                    <a:lnTo>
                      <a:pt x="3061716" y="3007906"/>
                    </a:lnTo>
                    <a:lnTo>
                      <a:pt x="2999663" y="3024555"/>
                    </a:lnTo>
                    <a:lnTo>
                      <a:pt x="2936760" y="3039935"/>
                    </a:lnTo>
                    <a:lnTo>
                      <a:pt x="2873006" y="3054019"/>
                    </a:lnTo>
                    <a:lnTo>
                      <a:pt x="2808439" y="3066808"/>
                    </a:lnTo>
                    <a:lnTo>
                      <a:pt x="2743098" y="3078251"/>
                    </a:lnTo>
                    <a:lnTo>
                      <a:pt x="2677007" y="3088347"/>
                    </a:lnTo>
                    <a:lnTo>
                      <a:pt x="2610205" y="3097072"/>
                    </a:lnTo>
                    <a:lnTo>
                      <a:pt x="2542717" y="3104388"/>
                    </a:lnTo>
                    <a:lnTo>
                      <a:pt x="2474582" y="3110293"/>
                    </a:lnTo>
                    <a:lnTo>
                      <a:pt x="2405837" y="3114751"/>
                    </a:lnTo>
                    <a:lnTo>
                      <a:pt x="2336495" y="3117748"/>
                    </a:lnTo>
                    <a:lnTo>
                      <a:pt x="2266594" y="3119259"/>
                    </a:lnTo>
                    <a:lnTo>
                      <a:pt x="2231440" y="3119450"/>
                    </a:lnTo>
                    <a:lnTo>
                      <a:pt x="2196299" y="3119259"/>
                    </a:lnTo>
                    <a:lnTo>
                      <a:pt x="2126399" y="3117748"/>
                    </a:lnTo>
                    <a:lnTo>
                      <a:pt x="2057057" y="3114751"/>
                    </a:lnTo>
                    <a:lnTo>
                      <a:pt x="1988299" y="3110293"/>
                    </a:lnTo>
                    <a:lnTo>
                      <a:pt x="1920176" y="3104388"/>
                    </a:lnTo>
                    <a:lnTo>
                      <a:pt x="1852688" y="3097072"/>
                    </a:lnTo>
                    <a:lnTo>
                      <a:pt x="1785886" y="3088347"/>
                    </a:lnTo>
                    <a:lnTo>
                      <a:pt x="1719795" y="3078251"/>
                    </a:lnTo>
                    <a:lnTo>
                      <a:pt x="1654454" y="3066808"/>
                    </a:lnTo>
                    <a:lnTo>
                      <a:pt x="1589887" y="3054019"/>
                    </a:lnTo>
                    <a:lnTo>
                      <a:pt x="1526133" y="3039935"/>
                    </a:lnTo>
                    <a:lnTo>
                      <a:pt x="1463217" y="3024555"/>
                    </a:lnTo>
                    <a:lnTo>
                      <a:pt x="1401178" y="3007906"/>
                    </a:lnTo>
                    <a:lnTo>
                      <a:pt x="1340053" y="2990024"/>
                    </a:lnTo>
                    <a:lnTo>
                      <a:pt x="1279855" y="2970923"/>
                    </a:lnTo>
                    <a:lnTo>
                      <a:pt x="1220622" y="2950616"/>
                    </a:lnTo>
                    <a:lnTo>
                      <a:pt x="1162392" y="2929128"/>
                    </a:lnTo>
                    <a:lnTo>
                      <a:pt x="1105192" y="2906496"/>
                    </a:lnTo>
                    <a:lnTo>
                      <a:pt x="1049058" y="2882734"/>
                    </a:lnTo>
                    <a:lnTo>
                      <a:pt x="994016" y="2857855"/>
                    </a:lnTo>
                    <a:lnTo>
                      <a:pt x="940104" y="2831896"/>
                    </a:lnTo>
                    <a:lnTo>
                      <a:pt x="887349" y="2804871"/>
                    </a:lnTo>
                    <a:lnTo>
                      <a:pt x="835787" y="2776791"/>
                    </a:lnTo>
                    <a:lnTo>
                      <a:pt x="785444" y="2747708"/>
                    </a:lnTo>
                    <a:lnTo>
                      <a:pt x="736358" y="2717609"/>
                    </a:lnTo>
                    <a:lnTo>
                      <a:pt x="688555" y="2686545"/>
                    </a:lnTo>
                    <a:lnTo>
                      <a:pt x="642073" y="2654515"/>
                    </a:lnTo>
                    <a:lnTo>
                      <a:pt x="596950" y="2621572"/>
                    </a:lnTo>
                    <a:lnTo>
                      <a:pt x="553199" y="2587701"/>
                    </a:lnTo>
                    <a:lnTo>
                      <a:pt x="510857" y="2552954"/>
                    </a:lnTo>
                    <a:lnTo>
                      <a:pt x="469963" y="2517343"/>
                    </a:lnTo>
                    <a:lnTo>
                      <a:pt x="430542" y="2480881"/>
                    </a:lnTo>
                    <a:lnTo>
                      <a:pt x="392633" y="2443594"/>
                    </a:lnTo>
                    <a:lnTo>
                      <a:pt x="356260" y="2405519"/>
                    </a:lnTo>
                    <a:lnTo>
                      <a:pt x="321462" y="2366657"/>
                    </a:lnTo>
                    <a:lnTo>
                      <a:pt x="288264" y="2327046"/>
                    </a:lnTo>
                    <a:lnTo>
                      <a:pt x="256705" y="2286711"/>
                    </a:lnTo>
                    <a:lnTo>
                      <a:pt x="226809" y="2245652"/>
                    </a:lnTo>
                    <a:lnTo>
                      <a:pt x="198615" y="2203907"/>
                    </a:lnTo>
                    <a:lnTo>
                      <a:pt x="172148" y="2161501"/>
                    </a:lnTo>
                    <a:lnTo>
                      <a:pt x="147447" y="2118448"/>
                    </a:lnTo>
                    <a:lnTo>
                      <a:pt x="124536" y="2074786"/>
                    </a:lnTo>
                    <a:lnTo>
                      <a:pt x="103454" y="2030514"/>
                    </a:lnTo>
                    <a:lnTo>
                      <a:pt x="84226" y="1985657"/>
                    </a:lnTo>
                    <a:lnTo>
                      <a:pt x="66878" y="1940255"/>
                    </a:lnTo>
                    <a:lnTo>
                      <a:pt x="44488" y="1871167"/>
                    </a:lnTo>
                    <a:lnTo>
                      <a:pt x="32016" y="1824469"/>
                    </a:lnTo>
                    <a:lnTo>
                      <a:pt x="21539" y="1777301"/>
                    </a:lnTo>
                    <a:lnTo>
                      <a:pt x="13093" y="1729676"/>
                    </a:lnTo>
                    <a:lnTo>
                      <a:pt x="6718" y="1681619"/>
                    </a:lnTo>
                    <a:lnTo>
                      <a:pt x="2425" y="1633143"/>
                    </a:lnTo>
                    <a:lnTo>
                      <a:pt x="266" y="1584286"/>
                    </a:lnTo>
                    <a:lnTo>
                      <a:pt x="0" y="1559725"/>
                    </a:lnTo>
                    <a:close/>
                  </a:path>
                </a:pathLst>
              </a:custGeom>
              <a:ln w="38099">
                <a:solidFill>
                  <a:srgbClr val="BDBDBD"/>
                </a:solidFill>
                <a:prstDash val="dot"/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94" name="object 7">
                <a:extLst>
                  <a:ext uri="{FF2B5EF4-FFF2-40B4-BE49-F238E27FC236}">
                    <a16:creationId xmlns:a16="http://schemas.microsoft.com/office/drawing/2014/main" id="{4DEA705F-87F9-9A7D-84E0-303BB0560DD2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5277586" y="1975294"/>
                <a:ext cx="1631571" cy="1152231"/>
              </a:xfrm>
              <a:prstGeom prst="rect">
                <a:avLst/>
              </a:prstGeom>
            </p:spPr>
          </p:pic>
          <p:sp>
            <p:nvSpPr>
              <p:cNvPr id="95" name="object 8">
                <a:extLst>
                  <a:ext uri="{FF2B5EF4-FFF2-40B4-BE49-F238E27FC236}">
                    <a16:creationId xmlns:a16="http://schemas.microsoft.com/office/drawing/2014/main" id="{C11C9EBE-52DF-84C4-9703-89B1D30AEC02}"/>
                  </a:ext>
                </a:extLst>
              </p:cNvPr>
              <p:cNvSpPr/>
              <p:nvPr/>
            </p:nvSpPr>
            <p:spPr>
              <a:xfrm>
                <a:off x="3429475" y="1971186"/>
                <a:ext cx="1524000" cy="860425"/>
              </a:xfrm>
              <a:custGeom>
                <a:avLst/>
                <a:gdLst/>
                <a:ahLst/>
                <a:cxnLst/>
                <a:rect l="l" t="t" r="r" b="b"/>
                <a:pathLst>
                  <a:path w="1524000" h="860425">
                    <a:moveTo>
                      <a:pt x="761784" y="0"/>
                    </a:moveTo>
                    <a:lnTo>
                      <a:pt x="713613" y="850"/>
                    </a:lnTo>
                    <a:lnTo>
                      <a:pt x="666229" y="3352"/>
                    </a:lnTo>
                    <a:lnTo>
                      <a:pt x="619734" y="7467"/>
                    </a:lnTo>
                    <a:lnTo>
                      <a:pt x="574217" y="13131"/>
                    </a:lnTo>
                    <a:lnTo>
                      <a:pt x="529755" y="20307"/>
                    </a:lnTo>
                    <a:lnTo>
                      <a:pt x="486460" y="28943"/>
                    </a:lnTo>
                    <a:lnTo>
                      <a:pt x="444398" y="38976"/>
                    </a:lnTo>
                    <a:lnTo>
                      <a:pt x="403669" y="50368"/>
                    </a:lnTo>
                    <a:lnTo>
                      <a:pt x="364363" y="63068"/>
                    </a:lnTo>
                    <a:lnTo>
                      <a:pt x="326567" y="77025"/>
                    </a:lnTo>
                    <a:lnTo>
                      <a:pt x="290360" y="92189"/>
                    </a:lnTo>
                    <a:lnTo>
                      <a:pt x="255854" y="108496"/>
                    </a:lnTo>
                    <a:lnTo>
                      <a:pt x="192252" y="144398"/>
                    </a:lnTo>
                    <a:lnTo>
                      <a:pt x="136486" y="184302"/>
                    </a:lnTo>
                    <a:lnTo>
                      <a:pt x="89255" y="227812"/>
                    </a:lnTo>
                    <a:lnTo>
                      <a:pt x="51282" y="274535"/>
                    </a:lnTo>
                    <a:lnTo>
                      <a:pt x="23266" y="324065"/>
                    </a:lnTo>
                    <a:lnTo>
                      <a:pt x="5930" y="375996"/>
                    </a:lnTo>
                    <a:lnTo>
                      <a:pt x="0" y="429920"/>
                    </a:lnTo>
                    <a:lnTo>
                      <a:pt x="5930" y="483844"/>
                    </a:lnTo>
                    <a:lnTo>
                      <a:pt x="23266" y="535774"/>
                    </a:lnTo>
                    <a:lnTo>
                      <a:pt x="51282" y="585304"/>
                    </a:lnTo>
                    <a:lnTo>
                      <a:pt x="89255" y="632028"/>
                    </a:lnTo>
                    <a:lnTo>
                      <a:pt x="136486" y="675538"/>
                    </a:lnTo>
                    <a:lnTo>
                      <a:pt x="192252" y="715441"/>
                    </a:lnTo>
                    <a:lnTo>
                      <a:pt x="255854" y="751331"/>
                    </a:lnTo>
                    <a:lnTo>
                      <a:pt x="290360" y="767651"/>
                    </a:lnTo>
                    <a:lnTo>
                      <a:pt x="326567" y="782815"/>
                    </a:lnTo>
                    <a:lnTo>
                      <a:pt x="364363" y="796772"/>
                    </a:lnTo>
                    <a:lnTo>
                      <a:pt x="403669" y="809472"/>
                    </a:lnTo>
                    <a:lnTo>
                      <a:pt x="444398" y="820864"/>
                    </a:lnTo>
                    <a:lnTo>
                      <a:pt x="486460" y="830897"/>
                    </a:lnTo>
                    <a:lnTo>
                      <a:pt x="529755" y="839533"/>
                    </a:lnTo>
                    <a:lnTo>
                      <a:pt x="574217" y="846708"/>
                    </a:lnTo>
                    <a:lnTo>
                      <a:pt x="619734" y="852373"/>
                    </a:lnTo>
                    <a:lnTo>
                      <a:pt x="666229" y="856487"/>
                    </a:lnTo>
                    <a:lnTo>
                      <a:pt x="713613" y="858989"/>
                    </a:lnTo>
                    <a:lnTo>
                      <a:pt x="761784" y="859840"/>
                    </a:lnTo>
                    <a:lnTo>
                      <a:pt x="809967" y="858989"/>
                    </a:lnTo>
                    <a:lnTo>
                      <a:pt x="857338" y="856487"/>
                    </a:lnTo>
                    <a:lnTo>
                      <a:pt x="903833" y="852373"/>
                    </a:lnTo>
                    <a:lnTo>
                      <a:pt x="949363" y="846708"/>
                    </a:lnTo>
                    <a:lnTo>
                      <a:pt x="993813" y="839533"/>
                    </a:lnTo>
                    <a:lnTo>
                      <a:pt x="1037120" y="830897"/>
                    </a:lnTo>
                    <a:lnTo>
                      <a:pt x="1079182" y="820864"/>
                    </a:lnTo>
                    <a:lnTo>
                      <a:pt x="1119911" y="809472"/>
                    </a:lnTo>
                    <a:lnTo>
                      <a:pt x="1159217" y="796772"/>
                    </a:lnTo>
                    <a:lnTo>
                      <a:pt x="1197013" y="782815"/>
                    </a:lnTo>
                    <a:lnTo>
                      <a:pt x="1233208" y="767651"/>
                    </a:lnTo>
                    <a:lnTo>
                      <a:pt x="1267714" y="751331"/>
                    </a:lnTo>
                    <a:lnTo>
                      <a:pt x="1331315" y="715441"/>
                    </a:lnTo>
                    <a:lnTo>
                      <a:pt x="1387081" y="675538"/>
                    </a:lnTo>
                    <a:lnTo>
                      <a:pt x="1454505" y="609041"/>
                    </a:lnTo>
                    <a:lnTo>
                      <a:pt x="1487589" y="560870"/>
                    </a:lnTo>
                    <a:lnTo>
                      <a:pt x="1510347" y="510082"/>
                    </a:lnTo>
                    <a:lnTo>
                      <a:pt x="1522069" y="457111"/>
                    </a:lnTo>
                    <a:lnTo>
                      <a:pt x="1523568" y="429920"/>
                    </a:lnTo>
                    <a:lnTo>
                      <a:pt x="1517637" y="375996"/>
                    </a:lnTo>
                    <a:lnTo>
                      <a:pt x="1500301" y="324065"/>
                    </a:lnTo>
                    <a:lnTo>
                      <a:pt x="1472298" y="274535"/>
                    </a:lnTo>
                    <a:lnTo>
                      <a:pt x="1434312" y="227812"/>
                    </a:lnTo>
                    <a:lnTo>
                      <a:pt x="1387081" y="184302"/>
                    </a:lnTo>
                    <a:lnTo>
                      <a:pt x="1331315" y="144398"/>
                    </a:lnTo>
                    <a:lnTo>
                      <a:pt x="1267714" y="108496"/>
                    </a:lnTo>
                    <a:lnTo>
                      <a:pt x="1233208" y="92189"/>
                    </a:lnTo>
                    <a:lnTo>
                      <a:pt x="1197013" y="77025"/>
                    </a:lnTo>
                    <a:lnTo>
                      <a:pt x="1159217" y="63068"/>
                    </a:lnTo>
                    <a:lnTo>
                      <a:pt x="1119911" y="50368"/>
                    </a:lnTo>
                    <a:lnTo>
                      <a:pt x="1079182" y="38976"/>
                    </a:lnTo>
                    <a:lnTo>
                      <a:pt x="1037120" y="28943"/>
                    </a:lnTo>
                    <a:lnTo>
                      <a:pt x="993813" y="20307"/>
                    </a:lnTo>
                    <a:lnTo>
                      <a:pt x="949363" y="13131"/>
                    </a:lnTo>
                    <a:lnTo>
                      <a:pt x="903833" y="7467"/>
                    </a:lnTo>
                    <a:lnTo>
                      <a:pt x="857338" y="3352"/>
                    </a:lnTo>
                    <a:lnTo>
                      <a:pt x="809967" y="850"/>
                    </a:lnTo>
                    <a:lnTo>
                      <a:pt x="761784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6" name="object 9">
                <a:extLst>
                  <a:ext uri="{FF2B5EF4-FFF2-40B4-BE49-F238E27FC236}">
                    <a16:creationId xmlns:a16="http://schemas.microsoft.com/office/drawing/2014/main" id="{8D607062-3C4F-4818-8693-817709A73EDA}"/>
                  </a:ext>
                </a:extLst>
              </p:cNvPr>
              <p:cNvSpPr/>
              <p:nvPr/>
            </p:nvSpPr>
            <p:spPr>
              <a:xfrm>
                <a:off x="3429475" y="1971186"/>
                <a:ext cx="1524000" cy="860425"/>
              </a:xfrm>
              <a:custGeom>
                <a:avLst/>
                <a:gdLst/>
                <a:ahLst/>
                <a:cxnLst/>
                <a:rect l="l" t="t" r="r" b="b"/>
                <a:pathLst>
                  <a:path w="1524000" h="860425">
                    <a:moveTo>
                      <a:pt x="0" y="429920"/>
                    </a:moveTo>
                    <a:lnTo>
                      <a:pt x="5930" y="375996"/>
                    </a:lnTo>
                    <a:lnTo>
                      <a:pt x="23266" y="324065"/>
                    </a:lnTo>
                    <a:lnTo>
                      <a:pt x="51282" y="274535"/>
                    </a:lnTo>
                    <a:lnTo>
                      <a:pt x="89255" y="227812"/>
                    </a:lnTo>
                    <a:lnTo>
                      <a:pt x="136486" y="184302"/>
                    </a:lnTo>
                    <a:lnTo>
                      <a:pt x="192252" y="144398"/>
                    </a:lnTo>
                    <a:lnTo>
                      <a:pt x="255854" y="108496"/>
                    </a:lnTo>
                    <a:lnTo>
                      <a:pt x="290360" y="92189"/>
                    </a:lnTo>
                    <a:lnTo>
                      <a:pt x="326567" y="77025"/>
                    </a:lnTo>
                    <a:lnTo>
                      <a:pt x="364363" y="63068"/>
                    </a:lnTo>
                    <a:lnTo>
                      <a:pt x="403669" y="50368"/>
                    </a:lnTo>
                    <a:lnTo>
                      <a:pt x="444398" y="38976"/>
                    </a:lnTo>
                    <a:lnTo>
                      <a:pt x="486460" y="28943"/>
                    </a:lnTo>
                    <a:lnTo>
                      <a:pt x="529755" y="20307"/>
                    </a:lnTo>
                    <a:lnTo>
                      <a:pt x="574217" y="13131"/>
                    </a:lnTo>
                    <a:lnTo>
                      <a:pt x="619734" y="7467"/>
                    </a:lnTo>
                    <a:lnTo>
                      <a:pt x="666229" y="3352"/>
                    </a:lnTo>
                    <a:lnTo>
                      <a:pt x="713613" y="850"/>
                    </a:lnTo>
                    <a:lnTo>
                      <a:pt x="761784" y="0"/>
                    </a:lnTo>
                    <a:lnTo>
                      <a:pt x="809967" y="850"/>
                    </a:lnTo>
                    <a:lnTo>
                      <a:pt x="857338" y="3352"/>
                    </a:lnTo>
                    <a:lnTo>
                      <a:pt x="903833" y="7467"/>
                    </a:lnTo>
                    <a:lnTo>
                      <a:pt x="949363" y="13131"/>
                    </a:lnTo>
                    <a:lnTo>
                      <a:pt x="993813" y="20307"/>
                    </a:lnTo>
                    <a:lnTo>
                      <a:pt x="1037120" y="28943"/>
                    </a:lnTo>
                    <a:lnTo>
                      <a:pt x="1079182" y="38976"/>
                    </a:lnTo>
                    <a:lnTo>
                      <a:pt x="1119911" y="50368"/>
                    </a:lnTo>
                    <a:lnTo>
                      <a:pt x="1159217" y="63068"/>
                    </a:lnTo>
                    <a:lnTo>
                      <a:pt x="1197013" y="77025"/>
                    </a:lnTo>
                    <a:lnTo>
                      <a:pt x="1233208" y="92189"/>
                    </a:lnTo>
                    <a:lnTo>
                      <a:pt x="1267714" y="108496"/>
                    </a:lnTo>
                    <a:lnTo>
                      <a:pt x="1331315" y="144398"/>
                    </a:lnTo>
                    <a:lnTo>
                      <a:pt x="1387081" y="184302"/>
                    </a:lnTo>
                    <a:lnTo>
                      <a:pt x="1434312" y="227812"/>
                    </a:lnTo>
                    <a:lnTo>
                      <a:pt x="1472298" y="274535"/>
                    </a:lnTo>
                    <a:lnTo>
                      <a:pt x="1500301" y="324065"/>
                    </a:lnTo>
                    <a:lnTo>
                      <a:pt x="1517637" y="375996"/>
                    </a:lnTo>
                    <a:lnTo>
                      <a:pt x="1523568" y="429920"/>
                    </a:lnTo>
                    <a:lnTo>
                      <a:pt x="1522069" y="457111"/>
                    </a:lnTo>
                    <a:lnTo>
                      <a:pt x="1510347" y="510082"/>
                    </a:lnTo>
                    <a:lnTo>
                      <a:pt x="1487589" y="560870"/>
                    </a:lnTo>
                    <a:lnTo>
                      <a:pt x="1454505" y="609041"/>
                    </a:lnTo>
                    <a:lnTo>
                      <a:pt x="1411808" y="654215"/>
                    </a:lnTo>
                    <a:lnTo>
                      <a:pt x="1360220" y="695972"/>
                    </a:lnTo>
                    <a:lnTo>
                      <a:pt x="1300454" y="733920"/>
                    </a:lnTo>
                    <a:lnTo>
                      <a:pt x="1233208" y="767651"/>
                    </a:lnTo>
                    <a:lnTo>
                      <a:pt x="1197013" y="782815"/>
                    </a:lnTo>
                    <a:lnTo>
                      <a:pt x="1159217" y="796772"/>
                    </a:lnTo>
                    <a:lnTo>
                      <a:pt x="1119911" y="809472"/>
                    </a:lnTo>
                    <a:lnTo>
                      <a:pt x="1079182" y="820864"/>
                    </a:lnTo>
                    <a:lnTo>
                      <a:pt x="1037120" y="830897"/>
                    </a:lnTo>
                    <a:lnTo>
                      <a:pt x="993813" y="839533"/>
                    </a:lnTo>
                    <a:lnTo>
                      <a:pt x="949363" y="846708"/>
                    </a:lnTo>
                    <a:lnTo>
                      <a:pt x="903833" y="852373"/>
                    </a:lnTo>
                    <a:lnTo>
                      <a:pt x="857338" y="856487"/>
                    </a:lnTo>
                    <a:lnTo>
                      <a:pt x="809967" y="858989"/>
                    </a:lnTo>
                    <a:lnTo>
                      <a:pt x="761784" y="859840"/>
                    </a:lnTo>
                    <a:lnTo>
                      <a:pt x="713613" y="858989"/>
                    </a:lnTo>
                    <a:lnTo>
                      <a:pt x="666229" y="856487"/>
                    </a:lnTo>
                    <a:lnTo>
                      <a:pt x="619734" y="852373"/>
                    </a:lnTo>
                    <a:lnTo>
                      <a:pt x="574217" y="846708"/>
                    </a:lnTo>
                    <a:lnTo>
                      <a:pt x="529755" y="839533"/>
                    </a:lnTo>
                    <a:lnTo>
                      <a:pt x="486460" y="830897"/>
                    </a:lnTo>
                    <a:lnTo>
                      <a:pt x="444398" y="820864"/>
                    </a:lnTo>
                    <a:lnTo>
                      <a:pt x="403669" y="809472"/>
                    </a:lnTo>
                    <a:lnTo>
                      <a:pt x="364363" y="796772"/>
                    </a:lnTo>
                    <a:lnTo>
                      <a:pt x="326567" y="782815"/>
                    </a:lnTo>
                    <a:lnTo>
                      <a:pt x="290360" y="767651"/>
                    </a:lnTo>
                    <a:lnTo>
                      <a:pt x="255854" y="751331"/>
                    </a:lnTo>
                    <a:lnTo>
                      <a:pt x="192252" y="715441"/>
                    </a:lnTo>
                    <a:lnTo>
                      <a:pt x="136486" y="675538"/>
                    </a:lnTo>
                    <a:lnTo>
                      <a:pt x="89255" y="632028"/>
                    </a:lnTo>
                    <a:lnTo>
                      <a:pt x="51282" y="585304"/>
                    </a:lnTo>
                    <a:lnTo>
                      <a:pt x="23266" y="535774"/>
                    </a:lnTo>
                    <a:lnTo>
                      <a:pt x="5930" y="483844"/>
                    </a:lnTo>
                    <a:lnTo>
                      <a:pt x="0" y="429920"/>
                    </a:lnTo>
                    <a:close/>
                  </a:path>
                </a:pathLst>
              </a:custGeom>
              <a:ln w="31750">
                <a:solidFill>
                  <a:srgbClr val="BDBDBD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97" name="object 10">
                <a:extLst>
                  <a:ext uri="{FF2B5EF4-FFF2-40B4-BE49-F238E27FC236}">
                    <a16:creationId xmlns:a16="http://schemas.microsoft.com/office/drawing/2014/main" id="{5A1044D0-1DE3-AF14-CD81-791153C0944C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680752" y="2103199"/>
                <a:ext cx="1056155" cy="586367"/>
              </a:xfrm>
              <a:prstGeom prst="rect">
                <a:avLst/>
              </a:prstGeom>
            </p:spPr>
          </p:pic>
        </p:grp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5203F22F-E77B-CFE7-C8E2-EB0AC67D1C8D}"/>
                </a:ext>
              </a:extLst>
            </p:cNvPr>
            <p:cNvSpPr txBox="1"/>
            <p:nvPr/>
          </p:nvSpPr>
          <p:spPr>
            <a:xfrm>
              <a:off x="2705283" y="1743010"/>
              <a:ext cx="1757325" cy="3940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CHILD</a:t>
              </a:r>
              <a:r>
                <a:rPr sz="800" dirty="0">
                  <a:solidFill>
                    <a:srgbClr val="575757"/>
                  </a:solidFill>
                  <a:latin typeface="Arial"/>
                  <a:cs typeface="Arial"/>
                </a:rPr>
                <a:t> </a:t>
              </a: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DEVELOPMENT</a:t>
              </a:r>
              <a:r>
                <a:rPr sz="800" spc="-15" dirty="0">
                  <a:solidFill>
                    <a:srgbClr val="575757"/>
                  </a:solidFill>
                  <a:latin typeface="Arial"/>
                  <a:cs typeface="Arial"/>
                </a:rPr>
                <a:t> </a:t>
              </a: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CENTER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grpSp>
          <p:nvGrpSpPr>
            <p:cNvPr id="24" name="object 15">
              <a:extLst>
                <a:ext uri="{FF2B5EF4-FFF2-40B4-BE49-F238E27FC236}">
                  <a16:creationId xmlns:a16="http://schemas.microsoft.com/office/drawing/2014/main" id="{E8C81767-B989-7EEF-F76A-2D9266026C6C}"/>
                </a:ext>
              </a:extLst>
            </p:cNvPr>
            <p:cNvGrpSpPr/>
            <p:nvPr/>
          </p:nvGrpSpPr>
          <p:grpSpPr>
            <a:xfrm>
              <a:off x="652437" y="4004005"/>
              <a:ext cx="1588135" cy="862965"/>
              <a:chOff x="652437" y="4004005"/>
              <a:chExt cx="1588135" cy="862965"/>
            </a:xfrm>
          </p:grpSpPr>
          <p:sp>
            <p:nvSpPr>
              <p:cNvPr id="90" name="object 16">
                <a:extLst>
                  <a:ext uri="{FF2B5EF4-FFF2-40B4-BE49-F238E27FC236}">
                    <a16:creationId xmlns:a16="http://schemas.microsoft.com/office/drawing/2014/main" id="{A64E9910-D66B-250B-8F90-0CC2360C9849}"/>
                  </a:ext>
                </a:extLst>
              </p:cNvPr>
              <p:cNvSpPr/>
              <p:nvPr/>
            </p:nvSpPr>
            <p:spPr>
              <a:xfrm>
                <a:off x="668312" y="4048417"/>
                <a:ext cx="1556385" cy="803275"/>
              </a:xfrm>
              <a:custGeom>
                <a:avLst/>
                <a:gdLst/>
                <a:ahLst/>
                <a:cxnLst/>
                <a:rect l="l" t="t" r="r" b="b"/>
                <a:pathLst>
                  <a:path w="1556385" h="803275">
                    <a:moveTo>
                      <a:pt x="0" y="401332"/>
                    </a:moveTo>
                    <a:lnTo>
                      <a:pt x="6057" y="350989"/>
                    </a:lnTo>
                    <a:lnTo>
                      <a:pt x="23761" y="302513"/>
                    </a:lnTo>
                    <a:lnTo>
                      <a:pt x="52362" y="256285"/>
                    </a:lnTo>
                    <a:lnTo>
                      <a:pt x="91160" y="212661"/>
                    </a:lnTo>
                    <a:lnTo>
                      <a:pt x="139395" y="172046"/>
                    </a:lnTo>
                    <a:lnTo>
                      <a:pt x="196354" y="134797"/>
                    </a:lnTo>
                    <a:lnTo>
                      <a:pt x="261302" y="101282"/>
                    </a:lnTo>
                    <a:lnTo>
                      <a:pt x="296545" y="86055"/>
                    </a:lnTo>
                    <a:lnTo>
                      <a:pt x="333514" y="71907"/>
                    </a:lnTo>
                    <a:lnTo>
                      <a:pt x="372110" y="58877"/>
                    </a:lnTo>
                    <a:lnTo>
                      <a:pt x="412254" y="47028"/>
                    </a:lnTo>
                    <a:lnTo>
                      <a:pt x="453859" y="36385"/>
                    </a:lnTo>
                    <a:lnTo>
                      <a:pt x="496811" y="27012"/>
                    </a:lnTo>
                    <a:lnTo>
                      <a:pt x="541032" y="18961"/>
                    </a:lnTo>
                    <a:lnTo>
                      <a:pt x="586435" y="12255"/>
                    </a:lnTo>
                    <a:lnTo>
                      <a:pt x="632929" y="6972"/>
                    </a:lnTo>
                    <a:lnTo>
                      <a:pt x="680415" y="3124"/>
                    </a:lnTo>
                    <a:lnTo>
                      <a:pt x="728802" y="787"/>
                    </a:lnTo>
                    <a:lnTo>
                      <a:pt x="778002" y="0"/>
                    </a:lnTo>
                    <a:lnTo>
                      <a:pt x="827201" y="787"/>
                    </a:lnTo>
                    <a:lnTo>
                      <a:pt x="875588" y="3124"/>
                    </a:lnTo>
                    <a:lnTo>
                      <a:pt x="923074" y="6972"/>
                    </a:lnTo>
                    <a:lnTo>
                      <a:pt x="969568" y="12255"/>
                    </a:lnTo>
                    <a:lnTo>
                      <a:pt x="1014971" y="18961"/>
                    </a:lnTo>
                    <a:lnTo>
                      <a:pt x="1059192" y="27012"/>
                    </a:lnTo>
                    <a:lnTo>
                      <a:pt x="1102144" y="36385"/>
                    </a:lnTo>
                    <a:lnTo>
                      <a:pt x="1143749" y="47028"/>
                    </a:lnTo>
                    <a:lnTo>
                      <a:pt x="1183894" y="58877"/>
                    </a:lnTo>
                    <a:lnTo>
                      <a:pt x="1222489" y="71907"/>
                    </a:lnTo>
                    <a:lnTo>
                      <a:pt x="1259459" y="86055"/>
                    </a:lnTo>
                    <a:lnTo>
                      <a:pt x="1294701" y="101282"/>
                    </a:lnTo>
                    <a:lnTo>
                      <a:pt x="1359649" y="134797"/>
                    </a:lnTo>
                    <a:lnTo>
                      <a:pt x="1416608" y="172046"/>
                    </a:lnTo>
                    <a:lnTo>
                      <a:pt x="1464856" y="212661"/>
                    </a:lnTo>
                    <a:lnTo>
                      <a:pt x="1503641" y="256285"/>
                    </a:lnTo>
                    <a:lnTo>
                      <a:pt x="1532242" y="302513"/>
                    </a:lnTo>
                    <a:lnTo>
                      <a:pt x="1549946" y="350989"/>
                    </a:lnTo>
                    <a:lnTo>
                      <a:pt x="1556004" y="401332"/>
                    </a:lnTo>
                    <a:lnTo>
                      <a:pt x="1554480" y="426707"/>
                    </a:lnTo>
                    <a:lnTo>
                      <a:pt x="1542503" y="476173"/>
                    </a:lnTo>
                    <a:lnTo>
                      <a:pt x="1519262" y="523570"/>
                    </a:lnTo>
                    <a:lnTo>
                      <a:pt x="1485468" y="568540"/>
                    </a:lnTo>
                    <a:lnTo>
                      <a:pt x="1441869" y="610704"/>
                    </a:lnTo>
                    <a:lnTo>
                      <a:pt x="1389176" y="649693"/>
                    </a:lnTo>
                    <a:lnTo>
                      <a:pt x="1328127" y="685114"/>
                    </a:lnTo>
                    <a:lnTo>
                      <a:pt x="1259459" y="716610"/>
                    </a:lnTo>
                    <a:lnTo>
                      <a:pt x="1222489" y="730757"/>
                    </a:lnTo>
                    <a:lnTo>
                      <a:pt x="1183894" y="743788"/>
                    </a:lnTo>
                    <a:lnTo>
                      <a:pt x="1143749" y="755637"/>
                    </a:lnTo>
                    <a:lnTo>
                      <a:pt x="1102144" y="766279"/>
                    </a:lnTo>
                    <a:lnTo>
                      <a:pt x="1059192" y="775652"/>
                    </a:lnTo>
                    <a:lnTo>
                      <a:pt x="1014971" y="783704"/>
                    </a:lnTo>
                    <a:lnTo>
                      <a:pt x="969568" y="790409"/>
                    </a:lnTo>
                    <a:lnTo>
                      <a:pt x="923074" y="795693"/>
                    </a:lnTo>
                    <a:lnTo>
                      <a:pt x="875588" y="799541"/>
                    </a:lnTo>
                    <a:lnTo>
                      <a:pt x="827201" y="801877"/>
                    </a:lnTo>
                    <a:lnTo>
                      <a:pt x="778002" y="802665"/>
                    </a:lnTo>
                    <a:lnTo>
                      <a:pt x="728802" y="801877"/>
                    </a:lnTo>
                    <a:lnTo>
                      <a:pt x="680415" y="799541"/>
                    </a:lnTo>
                    <a:lnTo>
                      <a:pt x="632929" y="795693"/>
                    </a:lnTo>
                    <a:lnTo>
                      <a:pt x="586435" y="790409"/>
                    </a:lnTo>
                    <a:lnTo>
                      <a:pt x="541032" y="783704"/>
                    </a:lnTo>
                    <a:lnTo>
                      <a:pt x="496811" y="775652"/>
                    </a:lnTo>
                    <a:lnTo>
                      <a:pt x="453859" y="766279"/>
                    </a:lnTo>
                    <a:lnTo>
                      <a:pt x="412254" y="755637"/>
                    </a:lnTo>
                    <a:lnTo>
                      <a:pt x="372110" y="743788"/>
                    </a:lnTo>
                    <a:lnTo>
                      <a:pt x="333514" y="730757"/>
                    </a:lnTo>
                    <a:lnTo>
                      <a:pt x="296545" y="716610"/>
                    </a:lnTo>
                    <a:lnTo>
                      <a:pt x="261302" y="701370"/>
                    </a:lnTo>
                    <a:lnTo>
                      <a:pt x="196354" y="667867"/>
                    </a:lnTo>
                    <a:lnTo>
                      <a:pt x="139395" y="630618"/>
                    </a:lnTo>
                    <a:lnTo>
                      <a:pt x="91160" y="590003"/>
                    </a:lnTo>
                    <a:lnTo>
                      <a:pt x="52362" y="546379"/>
                    </a:lnTo>
                    <a:lnTo>
                      <a:pt x="23761" y="500151"/>
                    </a:lnTo>
                    <a:lnTo>
                      <a:pt x="6057" y="451675"/>
                    </a:lnTo>
                    <a:lnTo>
                      <a:pt x="0" y="401332"/>
                    </a:lnTo>
                    <a:close/>
                  </a:path>
                </a:pathLst>
              </a:custGeom>
              <a:ln w="31749">
                <a:solidFill>
                  <a:srgbClr val="BDBDBD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91" name="object 17">
                <a:extLst>
                  <a:ext uri="{FF2B5EF4-FFF2-40B4-BE49-F238E27FC236}">
                    <a16:creationId xmlns:a16="http://schemas.microsoft.com/office/drawing/2014/main" id="{4073DA64-3028-00AE-D70C-1EB313F49F36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746129" y="4004005"/>
                <a:ext cx="1202544" cy="806239"/>
              </a:xfrm>
              <a:prstGeom prst="rect">
                <a:avLst/>
              </a:prstGeom>
            </p:spPr>
          </p:pic>
        </p:grpSp>
        <p:sp>
          <p:nvSpPr>
            <p:cNvPr id="26" name="object 18">
              <a:extLst>
                <a:ext uri="{FF2B5EF4-FFF2-40B4-BE49-F238E27FC236}">
                  <a16:creationId xmlns:a16="http://schemas.microsoft.com/office/drawing/2014/main" id="{ECA5E49E-E85C-C94F-4926-B2C89868AA5C}"/>
                </a:ext>
              </a:extLst>
            </p:cNvPr>
            <p:cNvSpPr txBox="1"/>
            <p:nvPr/>
          </p:nvSpPr>
          <p:spPr>
            <a:xfrm>
              <a:off x="-149914" y="3373298"/>
              <a:ext cx="1308735" cy="765673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>
                <a:spcBef>
                  <a:spcPts val="95"/>
                </a:spcBef>
              </a:pP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Single</a:t>
              </a:r>
              <a:r>
                <a:rPr sz="800" spc="-15" dirty="0">
                  <a:solidFill>
                    <a:srgbClr val="575757"/>
                  </a:solidFill>
                  <a:latin typeface="Arial"/>
                  <a:cs typeface="Arial"/>
                </a:rPr>
                <a:t> </a:t>
              </a: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Marine</a:t>
              </a:r>
              <a:r>
                <a:rPr sz="800" spc="-15" dirty="0">
                  <a:solidFill>
                    <a:srgbClr val="575757"/>
                  </a:solidFill>
                  <a:latin typeface="Arial"/>
                  <a:cs typeface="Arial"/>
                </a:rPr>
                <a:t> </a:t>
              </a: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Program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 marL="1905" algn="ctr">
                <a:spcBef>
                  <a:spcPts val="11"/>
                </a:spcBef>
              </a:pP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RECREATION</a:t>
              </a:r>
              <a:r>
                <a:rPr sz="800" spc="-5" dirty="0">
                  <a:solidFill>
                    <a:srgbClr val="575757"/>
                  </a:solidFill>
                  <a:latin typeface="Arial"/>
                  <a:cs typeface="Arial"/>
                </a:rPr>
                <a:t> </a:t>
              </a: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CENTER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grpSp>
          <p:nvGrpSpPr>
            <p:cNvPr id="27" name="object 19">
              <a:extLst>
                <a:ext uri="{FF2B5EF4-FFF2-40B4-BE49-F238E27FC236}">
                  <a16:creationId xmlns:a16="http://schemas.microsoft.com/office/drawing/2014/main" id="{2BF54BF7-B55F-86C4-AC2F-DA48D0375D06}"/>
                </a:ext>
              </a:extLst>
            </p:cNvPr>
            <p:cNvGrpSpPr/>
            <p:nvPr/>
          </p:nvGrpSpPr>
          <p:grpSpPr>
            <a:xfrm>
              <a:off x="6067181" y="3662477"/>
              <a:ext cx="2681337" cy="2482176"/>
              <a:chOff x="6067181" y="3662477"/>
              <a:chExt cx="2681337" cy="2482176"/>
            </a:xfrm>
          </p:grpSpPr>
          <p:pic>
            <p:nvPicPr>
              <p:cNvPr id="86" name="object 20">
                <a:extLst>
                  <a:ext uri="{FF2B5EF4-FFF2-40B4-BE49-F238E27FC236}">
                    <a16:creationId xmlns:a16="http://schemas.microsoft.com/office/drawing/2014/main" id="{950B47C0-BCE5-AEF8-B519-6A242A31E71A}"/>
                  </a:ext>
                </a:extLst>
              </p:cNvPr>
              <p:cNvPicPr/>
              <p:nvPr/>
            </p:nvPicPr>
            <p:blipFill>
              <a:blip r:embed="rId9" cstate="print"/>
              <a:srcRect t="13166"/>
              <a:stretch/>
            </p:blipFill>
            <p:spPr>
              <a:xfrm>
                <a:off x="6547675" y="3662477"/>
                <a:ext cx="2200843" cy="1302271"/>
              </a:xfrm>
              <a:prstGeom prst="rect">
                <a:avLst/>
              </a:prstGeom>
            </p:spPr>
          </p:pic>
          <p:sp>
            <p:nvSpPr>
              <p:cNvPr id="87" name="object 21">
                <a:extLst>
                  <a:ext uri="{FF2B5EF4-FFF2-40B4-BE49-F238E27FC236}">
                    <a16:creationId xmlns:a16="http://schemas.microsoft.com/office/drawing/2014/main" id="{56D64A4D-DBC6-13FF-916D-D75AFCA4F8E2}"/>
                  </a:ext>
                </a:extLst>
              </p:cNvPr>
              <p:cNvSpPr/>
              <p:nvPr/>
            </p:nvSpPr>
            <p:spPr>
              <a:xfrm>
                <a:off x="6067181" y="5201627"/>
                <a:ext cx="1645920" cy="913130"/>
              </a:xfrm>
              <a:custGeom>
                <a:avLst/>
                <a:gdLst/>
                <a:ahLst/>
                <a:cxnLst/>
                <a:rect l="l" t="t" r="r" b="b"/>
                <a:pathLst>
                  <a:path w="1645920" h="913129">
                    <a:moveTo>
                      <a:pt x="822921" y="0"/>
                    </a:moveTo>
                    <a:lnTo>
                      <a:pt x="774573" y="774"/>
                    </a:lnTo>
                    <a:lnTo>
                      <a:pt x="726948" y="3073"/>
                    </a:lnTo>
                    <a:lnTo>
                      <a:pt x="680148" y="6845"/>
                    </a:lnTo>
                    <a:lnTo>
                      <a:pt x="634238" y="12052"/>
                    </a:lnTo>
                    <a:lnTo>
                      <a:pt x="589280" y="18656"/>
                    </a:lnTo>
                    <a:lnTo>
                      <a:pt x="545388" y="26619"/>
                    </a:lnTo>
                    <a:lnTo>
                      <a:pt x="502602" y="35877"/>
                    </a:lnTo>
                    <a:lnTo>
                      <a:pt x="461022" y="46405"/>
                    </a:lnTo>
                    <a:lnTo>
                      <a:pt x="420712" y="58153"/>
                    </a:lnTo>
                    <a:lnTo>
                      <a:pt x="381762" y="71081"/>
                    </a:lnTo>
                    <a:lnTo>
                      <a:pt x="344246" y="85140"/>
                    </a:lnTo>
                    <a:lnTo>
                      <a:pt x="308229" y="100304"/>
                    </a:lnTo>
                    <a:lnTo>
                      <a:pt x="241033" y="133718"/>
                    </a:lnTo>
                    <a:lnTo>
                      <a:pt x="180784" y="171005"/>
                    </a:lnTo>
                    <a:lnTo>
                      <a:pt x="128117" y="211797"/>
                    </a:lnTo>
                    <a:lnTo>
                      <a:pt x="83642" y="255765"/>
                    </a:lnTo>
                    <a:lnTo>
                      <a:pt x="47980" y="302577"/>
                    </a:lnTo>
                    <a:lnTo>
                      <a:pt x="21729" y="351866"/>
                    </a:lnTo>
                    <a:lnTo>
                      <a:pt x="5537" y="403301"/>
                    </a:lnTo>
                    <a:lnTo>
                      <a:pt x="0" y="456552"/>
                    </a:lnTo>
                    <a:lnTo>
                      <a:pt x="1397" y="483374"/>
                    </a:lnTo>
                    <a:lnTo>
                      <a:pt x="12344" y="535762"/>
                    </a:lnTo>
                    <a:lnTo>
                      <a:pt x="33642" y="586168"/>
                    </a:lnTo>
                    <a:lnTo>
                      <a:pt x="64668" y="634263"/>
                    </a:lnTo>
                    <a:lnTo>
                      <a:pt x="104813" y="679691"/>
                    </a:lnTo>
                    <a:lnTo>
                      <a:pt x="153466" y="722109"/>
                    </a:lnTo>
                    <a:lnTo>
                      <a:pt x="209994" y="761199"/>
                    </a:lnTo>
                    <a:lnTo>
                      <a:pt x="273799" y="796594"/>
                    </a:lnTo>
                    <a:lnTo>
                      <a:pt x="344246" y="827951"/>
                    </a:lnTo>
                    <a:lnTo>
                      <a:pt x="381762" y="842022"/>
                    </a:lnTo>
                    <a:lnTo>
                      <a:pt x="420712" y="854938"/>
                    </a:lnTo>
                    <a:lnTo>
                      <a:pt x="461022" y="866698"/>
                    </a:lnTo>
                    <a:lnTo>
                      <a:pt x="502602" y="877214"/>
                    </a:lnTo>
                    <a:lnTo>
                      <a:pt x="545388" y="886485"/>
                    </a:lnTo>
                    <a:lnTo>
                      <a:pt x="589280" y="894435"/>
                    </a:lnTo>
                    <a:lnTo>
                      <a:pt x="634238" y="901039"/>
                    </a:lnTo>
                    <a:lnTo>
                      <a:pt x="680148" y="906246"/>
                    </a:lnTo>
                    <a:lnTo>
                      <a:pt x="726948" y="910031"/>
                    </a:lnTo>
                    <a:lnTo>
                      <a:pt x="774573" y="912317"/>
                    </a:lnTo>
                    <a:lnTo>
                      <a:pt x="822921" y="913091"/>
                    </a:lnTo>
                    <a:lnTo>
                      <a:pt x="871270" y="912317"/>
                    </a:lnTo>
                    <a:lnTo>
                      <a:pt x="918895" y="910031"/>
                    </a:lnTo>
                    <a:lnTo>
                      <a:pt x="965695" y="906246"/>
                    </a:lnTo>
                    <a:lnTo>
                      <a:pt x="1011605" y="901039"/>
                    </a:lnTo>
                    <a:lnTo>
                      <a:pt x="1056563" y="894435"/>
                    </a:lnTo>
                    <a:lnTo>
                      <a:pt x="1100455" y="886485"/>
                    </a:lnTo>
                    <a:lnTo>
                      <a:pt x="1143241" y="877214"/>
                    </a:lnTo>
                    <a:lnTo>
                      <a:pt x="1184821" y="866698"/>
                    </a:lnTo>
                    <a:lnTo>
                      <a:pt x="1225130" y="854938"/>
                    </a:lnTo>
                    <a:lnTo>
                      <a:pt x="1264081" y="842022"/>
                    </a:lnTo>
                    <a:lnTo>
                      <a:pt x="1301597" y="827951"/>
                    </a:lnTo>
                    <a:lnTo>
                      <a:pt x="1337614" y="812800"/>
                    </a:lnTo>
                    <a:lnTo>
                      <a:pt x="1404810" y="779373"/>
                    </a:lnTo>
                    <a:lnTo>
                      <a:pt x="1465059" y="742099"/>
                    </a:lnTo>
                    <a:lnTo>
                      <a:pt x="1517726" y="701294"/>
                    </a:lnTo>
                    <a:lnTo>
                      <a:pt x="1562201" y="657326"/>
                    </a:lnTo>
                    <a:lnTo>
                      <a:pt x="1597863" y="610527"/>
                    </a:lnTo>
                    <a:lnTo>
                      <a:pt x="1624114" y="561225"/>
                    </a:lnTo>
                    <a:lnTo>
                      <a:pt x="1640306" y="509790"/>
                    </a:lnTo>
                    <a:lnTo>
                      <a:pt x="1645843" y="456552"/>
                    </a:lnTo>
                    <a:lnTo>
                      <a:pt x="1644446" y="429717"/>
                    </a:lnTo>
                    <a:lnTo>
                      <a:pt x="1633499" y="377342"/>
                    </a:lnTo>
                    <a:lnTo>
                      <a:pt x="1612201" y="326936"/>
                    </a:lnTo>
                    <a:lnTo>
                      <a:pt x="1581175" y="278841"/>
                    </a:lnTo>
                    <a:lnTo>
                      <a:pt x="1541030" y="233413"/>
                    </a:lnTo>
                    <a:lnTo>
                      <a:pt x="1492377" y="190982"/>
                    </a:lnTo>
                    <a:lnTo>
                      <a:pt x="1435849" y="151904"/>
                    </a:lnTo>
                    <a:lnTo>
                      <a:pt x="1372044" y="116509"/>
                    </a:lnTo>
                    <a:lnTo>
                      <a:pt x="1301597" y="85140"/>
                    </a:lnTo>
                    <a:lnTo>
                      <a:pt x="1264081" y="71081"/>
                    </a:lnTo>
                    <a:lnTo>
                      <a:pt x="1225130" y="58153"/>
                    </a:lnTo>
                    <a:lnTo>
                      <a:pt x="1184821" y="46405"/>
                    </a:lnTo>
                    <a:lnTo>
                      <a:pt x="1143241" y="35877"/>
                    </a:lnTo>
                    <a:lnTo>
                      <a:pt x="1100455" y="26619"/>
                    </a:lnTo>
                    <a:lnTo>
                      <a:pt x="1056563" y="18656"/>
                    </a:lnTo>
                    <a:lnTo>
                      <a:pt x="1011605" y="12052"/>
                    </a:lnTo>
                    <a:lnTo>
                      <a:pt x="965695" y="6845"/>
                    </a:lnTo>
                    <a:lnTo>
                      <a:pt x="918895" y="3073"/>
                    </a:lnTo>
                    <a:lnTo>
                      <a:pt x="871270" y="774"/>
                    </a:lnTo>
                    <a:lnTo>
                      <a:pt x="822921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8" name="object 22">
                <a:extLst>
                  <a:ext uri="{FF2B5EF4-FFF2-40B4-BE49-F238E27FC236}">
                    <a16:creationId xmlns:a16="http://schemas.microsoft.com/office/drawing/2014/main" id="{24981004-3588-5EDC-4A3E-782FB0FCAFAE}"/>
                  </a:ext>
                </a:extLst>
              </p:cNvPr>
              <p:cNvSpPr/>
              <p:nvPr/>
            </p:nvSpPr>
            <p:spPr>
              <a:xfrm>
                <a:off x="6082144" y="5199103"/>
                <a:ext cx="1645920" cy="913130"/>
              </a:xfrm>
              <a:custGeom>
                <a:avLst/>
                <a:gdLst/>
                <a:ahLst/>
                <a:cxnLst/>
                <a:rect l="l" t="t" r="r" b="b"/>
                <a:pathLst>
                  <a:path w="1645920" h="913129">
                    <a:moveTo>
                      <a:pt x="0" y="456552"/>
                    </a:moveTo>
                    <a:lnTo>
                      <a:pt x="5537" y="403313"/>
                    </a:lnTo>
                    <a:lnTo>
                      <a:pt x="21729" y="351866"/>
                    </a:lnTo>
                    <a:lnTo>
                      <a:pt x="47980" y="302577"/>
                    </a:lnTo>
                    <a:lnTo>
                      <a:pt x="83642" y="255778"/>
                    </a:lnTo>
                    <a:lnTo>
                      <a:pt x="128117" y="211797"/>
                    </a:lnTo>
                    <a:lnTo>
                      <a:pt x="180784" y="171005"/>
                    </a:lnTo>
                    <a:lnTo>
                      <a:pt x="241033" y="133718"/>
                    </a:lnTo>
                    <a:lnTo>
                      <a:pt x="308229" y="100304"/>
                    </a:lnTo>
                    <a:lnTo>
                      <a:pt x="344233" y="85140"/>
                    </a:lnTo>
                    <a:lnTo>
                      <a:pt x="381762" y="71081"/>
                    </a:lnTo>
                    <a:lnTo>
                      <a:pt x="420712" y="58153"/>
                    </a:lnTo>
                    <a:lnTo>
                      <a:pt x="461022" y="46405"/>
                    </a:lnTo>
                    <a:lnTo>
                      <a:pt x="502602" y="35877"/>
                    </a:lnTo>
                    <a:lnTo>
                      <a:pt x="545388" y="26619"/>
                    </a:lnTo>
                    <a:lnTo>
                      <a:pt x="589280" y="18669"/>
                    </a:lnTo>
                    <a:lnTo>
                      <a:pt x="634238" y="12065"/>
                    </a:lnTo>
                    <a:lnTo>
                      <a:pt x="680148" y="6845"/>
                    </a:lnTo>
                    <a:lnTo>
                      <a:pt x="726948" y="3073"/>
                    </a:lnTo>
                    <a:lnTo>
                      <a:pt x="774573" y="774"/>
                    </a:lnTo>
                    <a:lnTo>
                      <a:pt x="822921" y="0"/>
                    </a:lnTo>
                    <a:lnTo>
                      <a:pt x="871270" y="774"/>
                    </a:lnTo>
                    <a:lnTo>
                      <a:pt x="918895" y="3073"/>
                    </a:lnTo>
                    <a:lnTo>
                      <a:pt x="965695" y="6845"/>
                    </a:lnTo>
                    <a:lnTo>
                      <a:pt x="1011605" y="12065"/>
                    </a:lnTo>
                    <a:lnTo>
                      <a:pt x="1056551" y="18669"/>
                    </a:lnTo>
                    <a:lnTo>
                      <a:pt x="1100455" y="26619"/>
                    </a:lnTo>
                    <a:lnTo>
                      <a:pt x="1143241" y="35877"/>
                    </a:lnTo>
                    <a:lnTo>
                      <a:pt x="1184821" y="46405"/>
                    </a:lnTo>
                    <a:lnTo>
                      <a:pt x="1225130" y="58153"/>
                    </a:lnTo>
                    <a:lnTo>
                      <a:pt x="1264081" y="71081"/>
                    </a:lnTo>
                    <a:lnTo>
                      <a:pt x="1301597" y="85140"/>
                    </a:lnTo>
                    <a:lnTo>
                      <a:pt x="1337614" y="100304"/>
                    </a:lnTo>
                    <a:lnTo>
                      <a:pt x="1404810" y="133718"/>
                    </a:lnTo>
                    <a:lnTo>
                      <a:pt x="1465059" y="171005"/>
                    </a:lnTo>
                    <a:lnTo>
                      <a:pt x="1517726" y="211797"/>
                    </a:lnTo>
                    <a:lnTo>
                      <a:pt x="1562201" y="255778"/>
                    </a:lnTo>
                    <a:lnTo>
                      <a:pt x="1597863" y="302577"/>
                    </a:lnTo>
                    <a:lnTo>
                      <a:pt x="1624101" y="351866"/>
                    </a:lnTo>
                    <a:lnTo>
                      <a:pt x="1640306" y="403313"/>
                    </a:lnTo>
                    <a:lnTo>
                      <a:pt x="1645843" y="456552"/>
                    </a:lnTo>
                    <a:lnTo>
                      <a:pt x="1644446" y="483374"/>
                    </a:lnTo>
                    <a:lnTo>
                      <a:pt x="1633499" y="535762"/>
                    </a:lnTo>
                    <a:lnTo>
                      <a:pt x="1612201" y="586168"/>
                    </a:lnTo>
                    <a:lnTo>
                      <a:pt x="1581175" y="634263"/>
                    </a:lnTo>
                    <a:lnTo>
                      <a:pt x="1541018" y="679691"/>
                    </a:lnTo>
                    <a:lnTo>
                      <a:pt x="1492377" y="722122"/>
                    </a:lnTo>
                    <a:lnTo>
                      <a:pt x="1435849" y="761199"/>
                    </a:lnTo>
                    <a:lnTo>
                      <a:pt x="1372044" y="796594"/>
                    </a:lnTo>
                    <a:lnTo>
                      <a:pt x="1301597" y="827963"/>
                    </a:lnTo>
                    <a:lnTo>
                      <a:pt x="1264081" y="842022"/>
                    </a:lnTo>
                    <a:lnTo>
                      <a:pt x="1225130" y="854951"/>
                    </a:lnTo>
                    <a:lnTo>
                      <a:pt x="1184821" y="866698"/>
                    </a:lnTo>
                    <a:lnTo>
                      <a:pt x="1143241" y="877227"/>
                    </a:lnTo>
                    <a:lnTo>
                      <a:pt x="1100455" y="886485"/>
                    </a:lnTo>
                    <a:lnTo>
                      <a:pt x="1056551" y="894435"/>
                    </a:lnTo>
                    <a:lnTo>
                      <a:pt x="1011605" y="901039"/>
                    </a:lnTo>
                    <a:lnTo>
                      <a:pt x="965695" y="906259"/>
                    </a:lnTo>
                    <a:lnTo>
                      <a:pt x="918895" y="910031"/>
                    </a:lnTo>
                    <a:lnTo>
                      <a:pt x="871270" y="912329"/>
                    </a:lnTo>
                    <a:lnTo>
                      <a:pt x="822921" y="913104"/>
                    </a:lnTo>
                    <a:lnTo>
                      <a:pt x="774573" y="912329"/>
                    </a:lnTo>
                    <a:lnTo>
                      <a:pt x="726948" y="910031"/>
                    </a:lnTo>
                    <a:lnTo>
                      <a:pt x="680148" y="906259"/>
                    </a:lnTo>
                    <a:lnTo>
                      <a:pt x="634238" y="901039"/>
                    </a:lnTo>
                    <a:lnTo>
                      <a:pt x="589280" y="894435"/>
                    </a:lnTo>
                    <a:lnTo>
                      <a:pt x="545388" y="886485"/>
                    </a:lnTo>
                    <a:lnTo>
                      <a:pt x="502602" y="877227"/>
                    </a:lnTo>
                    <a:lnTo>
                      <a:pt x="461022" y="866698"/>
                    </a:lnTo>
                    <a:lnTo>
                      <a:pt x="420712" y="854951"/>
                    </a:lnTo>
                    <a:lnTo>
                      <a:pt x="381762" y="842022"/>
                    </a:lnTo>
                    <a:lnTo>
                      <a:pt x="344233" y="827963"/>
                    </a:lnTo>
                    <a:lnTo>
                      <a:pt x="308229" y="812800"/>
                    </a:lnTo>
                    <a:lnTo>
                      <a:pt x="241033" y="779386"/>
                    </a:lnTo>
                    <a:lnTo>
                      <a:pt x="180784" y="742099"/>
                    </a:lnTo>
                    <a:lnTo>
                      <a:pt x="128117" y="701306"/>
                    </a:lnTo>
                    <a:lnTo>
                      <a:pt x="83642" y="657326"/>
                    </a:lnTo>
                    <a:lnTo>
                      <a:pt x="47980" y="610527"/>
                    </a:lnTo>
                    <a:lnTo>
                      <a:pt x="21729" y="561238"/>
                    </a:lnTo>
                    <a:lnTo>
                      <a:pt x="5537" y="509790"/>
                    </a:lnTo>
                    <a:lnTo>
                      <a:pt x="0" y="456552"/>
                    </a:lnTo>
                    <a:close/>
                  </a:path>
                </a:pathLst>
              </a:custGeom>
              <a:ln w="31750">
                <a:solidFill>
                  <a:srgbClr val="BDBDBD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89" name="object 23">
                <a:extLst>
                  <a:ext uri="{FF2B5EF4-FFF2-40B4-BE49-F238E27FC236}">
                    <a16:creationId xmlns:a16="http://schemas.microsoft.com/office/drawing/2014/main" id="{74DFBB6A-8593-D74D-463D-ED7158AA50EB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6102692" y="5039715"/>
                <a:ext cx="1597774" cy="1104938"/>
              </a:xfrm>
              <a:prstGeom prst="rect">
                <a:avLst/>
              </a:prstGeom>
            </p:spPr>
          </p:pic>
        </p:grp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A0D0AC50-DA2D-3A80-300F-267654E71265}"/>
                </a:ext>
              </a:extLst>
            </p:cNvPr>
            <p:cNvSpPr txBox="1"/>
            <p:nvPr/>
          </p:nvSpPr>
          <p:spPr>
            <a:xfrm>
              <a:off x="7772233" y="5763933"/>
              <a:ext cx="832485" cy="57887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>
                <a:spcBef>
                  <a:spcPts val="95"/>
                </a:spcBef>
              </a:pPr>
              <a:r>
                <a:rPr sz="800" b="1" dirty="0">
                  <a:solidFill>
                    <a:srgbClr val="575757"/>
                  </a:solidFill>
                  <a:latin typeface="Arial"/>
                  <a:cs typeface="Arial"/>
                </a:rPr>
                <a:t>MCX</a:t>
              </a:r>
              <a:r>
                <a:rPr sz="800" b="1" spc="-35" dirty="0">
                  <a:solidFill>
                    <a:srgbClr val="575757"/>
                  </a:solidFill>
                  <a:latin typeface="Arial"/>
                  <a:cs typeface="Arial"/>
                </a:rPr>
                <a:t> </a:t>
              </a: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MARINE </a:t>
              </a:r>
              <a:r>
                <a:rPr sz="800" spc="-20" dirty="0">
                  <a:solidFill>
                    <a:srgbClr val="575757"/>
                  </a:solidFill>
                  <a:latin typeface="Arial"/>
                  <a:cs typeface="Arial"/>
                </a:rPr>
                <a:t>MART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grpSp>
          <p:nvGrpSpPr>
            <p:cNvPr id="29" name="object 25">
              <a:extLst>
                <a:ext uri="{FF2B5EF4-FFF2-40B4-BE49-F238E27FC236}">
                  <a16:creationId xmlns:a16="http://schemas.microsoft.com/office/drawing/2014/main" id="{42A2C36F-DAD6-CDCD-4FD3-E661910AA858}"/>
                </a:ext>
              </a:extLst>
            </p:cNvPr>
            <p:cNvGrpSpPr/>
            <p:nvPr/>
          </p:nvGrpSpPr>
          <p:grpSpPr>
            <a:xfrm>
              <a:off x="1426387" y="2155791"/>
              <a:ext cx="6387465" cy="4621530"/>
              <a:chOff x="1426387" y="2155791"/>
              <a:chExt cx="6387465" cy="4621530"/>
            </a:xfrm>
          </p:grpSpPr>
          <p:pic>
            <p:nvPicPr>
              <p:cNvPr id="33" name="object 26">
                <a:extLst>
                  <a:ext uri="{FF2B5EF4-FFF2-40B4-BE49-F238E27FC236}">
                    <a16:creationId xmlns:a16="http://schemas.microsoft.com/office/drawing/2014/main" id="{52322A47-2BCF-1803-1DB4-932B170F4D8D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1426387" y="2155791"/>
                <a:ext cx="2164257" cy="1420490"/>
              </a:xfrm>
              <a:prstGeom prst="rect">
                <a:avLst/>
              </a:prstGeom>
            </p:spPr>
          </p:pic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CE9B281F-A62B-8D59-F054-97A9C37F5686}"/>
                  </a:ext>
                </a:extLst>
              </p:cNvPr>
              <p:cNvSpPr/>
              <p:nvPr/>
            </p:nvSpPr>
            <p:spPr>
              <a:xfrm>
                <a:off x="2562879" y="3191447"/>
                <a:ext cx="56515" cy="39370"/>
              </a:xfrm>
              <a:custGeom>
                <a:avLst/>
                <a:gdLst/>
                <a:ahLst/>
                <a:cxnLst/>
                <a:rect l="l" t="t" r="r" b="b"/>
                <a:pathLst>
                  <a:path w="56514" h="39369">
                    <a:moveTo>
                      <a:pt x="5140" y="28638"/>
                    </a:moveTo>
                    <a:lnTo>
                      <a:pt x="4289" y="28816"/>
                    </a:lnTo>
                    <a:lnTo>
                      <a:pt x="3756" y="29082"/>
                    </a:lnTo>
                    <a:lnTo>
                      <a:pt x="75" y="31508"/>
                    </a:lnTo>
                    <a:lnTo>
                      <a:pt x="0" y="31813"/>
                    </a:lnTo>
                    <a:lnTo>
                      <a:pt x="4683" y="38925"/>
                    </a:lnTo>
                    <a:lnTo>
                      <a:pt x="5648" y="38290"/>
                    </a:lnTo>
                    <a:lnTo>
                      <a:pt x="3515" y="35051"/>
                    </a:lnTo>
                    <a:lnTo>
                      <a:pt x="4809" y="34213"/>
                    </a:lnTo>
                    <a:lnTo>
                      <a:pt x="2969" y="34213"/>
                    </a:lnTo>
                    <a:lnTo>
                      <a:pt x="1368" y="31813"/>
                    </a:lnTo>
                    <a:lnTo>
                      <a:pt x="4213" y="29933"/>
                    </a:lnTo>
                    <a:lnTo>
                      <a:pt x="4683" y="29781"/>
                    </a:lnTo>
                    <a:lnTo>
                      <a:pt x="7010" y="29781"/>
                    </a:lnTo>
                    <a:lnTo>
                      <a:pt x="6753" y="29387"/>
                    </a:lnTo>
                    <a:lnTo>
                      <a:pt x="6410" y="29082"/>
                    </a:lnTo>
                    <a:lnTo>
                      <a:pt x="5559" y="28689"/>
                    </a:lnTo>
                    <a:lnTo>
                      <a:pt x="5140" y="28638"/>
                    </a:lnTo>
                    <a:close/>
                  </a:path>
                  <a:path w="56514" h="39369">
                    <a:moveTo>
                      <a:pt x="9309" y="33896"/>
                    </a:moveTo>
                    <a:lnTo>
                      <a:pt x="5966" y="33896"/>
                    </a:lnTo>
                    <a:lnTo>
                      <a:pt x="6575" y="34061"/>
                    </a:lnTo>
                    <a:lnTo>
                      <a:pt x="7363" y="34353"/>
                    </a:lnTo>
                    <a:lnTo>
                      <a:pt x="9890" y="35496"/>
                    </a:lnTo>
                    <a:lnTo>
                      <a:pt x="11109" y="34696"/>
                    </a:lnTo>
                    <a:lnTo>
                      <a:pt x="9309" y="33896"/>
                    </a:lnTo>
                    <a:close/>
                  </a:path>
                  <a:path w="56514" h="39369">
                    <a:moveTo>
                      <a:pt x="7010" y="29781"/>
                    </a:moveTo>
                    <a:lnTo>
                      <a:pt x="4683" y="29781"/>
                    </a:lnTo>
                    <a:lnTo>
                      <a:pt x="5483" y="29895"/>
                    </a:lnTo>
                    <a:lnTo>
                      <a:pt x="5788" y="30098"/>
                    </a:lnTo>
                    <a:lnTo>
                      <a:pt x="6169" y="30683"/>
                    </a:lnTo>
                    <a:lnTo>
                      <a:pt x="6140" y="31813"/>
                    </a:lnTo>
                    <a:lnTo>
                      <a:pt x="5788" y="32283"/>
                    </a:lnTo>
                    <a:lnTo>
                      <a:pt x="5470" y="32562"/>
                    </a:lnTo>
                    <a:lnTo>
                      <a:pt x="2969" y="34213"/>
                    </a:lnTo>
                    <a:lnTo>
                      <a:pt x="4809" y="34213"/>
                    </a:lnTo>
                    <a:lnTo>
                      <a:pt x="5064" y="34048"/>
                    </a:lnTo>
                    <a:lnTo>
                      <a:pt x="5369" y="33934"/>
                    </a:lnTo>
                    <a:lnTo>
                      <a:pt x="5559" y="33908"/>
                    </a:lnTo>
                    <a:lnTo>
                      <a:pt x="5966" y="33896"/>
                    </a:lnTo>
                    <a:lnTo>
                      <a:pt x="9309" y="33896"/>
                    </a:lnTo>
                    <a:lnTo>
                      <a:pt x="8023" y="33324"/>
                    </a:lnTo>
                    <a:lnTo>
                      <a:pt x="7541" y="33172"/>
                    </a:lnTo>
                    <a:lnTo>
                      <a:pt x="7210" y="33121"/>
                    </a:lnTo>
                    <a:lnTo>
                      <a:pt x="6271" y="33121"/>
                    </a:lnTo>
                    <a:lnTo>
                      <a:pt x="6906" y="32562"/>
                    </a:lnTo>
                    <a:lnTo>
                      <a:pt x="7274" y="32003"/>
                    </a:lnTo>
                    <a:lnTo>
                      <a:pt x="7361" y="31508"/>
                    </a:lnTo>
                    <a:lnTo>
                      <a:pt x="7350" y="30302"/>
                    </a:lnTo>
                    <a:lnTo>
                      <a:pt x="7010" y="29781"/>
                    </a:lnTo>
                    <a:close/>
                  </a:path>
                  <a:path w="56514" h="39369">
                    <a:moveTo>
                      <a:pt x="12786" y="23126"/>
                    </a:moveTo>
                    <a:lnTo>
                      <a:pt x="7515" y="26606"/>
                    </a:lnTo>
                    <a:lnTo>
                      <a:pt x="12316" y="33883"/>
                    </a:lnTo>
                    <a:lnTo>
                      <a:pt x="14576" y="32397"/>
                    </a:lnTo>
                    <a:lnTo>
                      <a:pt x="12722" y="32397"/>
                    </a:lnTo>
                    <a:lnTo>
                      <a:pt x="11209" y="30098"/>
                    </a:lnTo>
                    <a:lnTo>
                      <a:pt x="11103" y="29895"/>
                    </a:lnTo>
                    <a:lnTo>
                      <a:pt x="12374" y="29057"/>
                    </a:lnTo>
                    <a:lnTo>
                      <a:pt x="10525" y="29057"/>
                    </a:lnTo>
                    <a:lnTo>
                      <a:pt x="9052" y="26822"/>
                    </a:lnTo>
                    <a:lnTo>
                      <a:pt x="13357" y="23990"/>
                    </a:lnTo>
                    <a:lnTo>
                      <a:pt x="12786" y="23126"/>
                    </a:lnTo>
                    <a:close/>
                  </a:path>
                  <a:path w="56514" h="39369">
                    <a:moveTo>
                      <a:pt x="6880" y="33070"/>
                    </a:moveTo>
                    <a:lnTo>
                      <a:pt x="6271" y="33121"/>
                    </a:lnTo>
                    <a:lnTo>
                      <a:pt x="7210" y="33121"/>
                    </a:lnTo>
                    <a:lnTo>
                      <a:pt x="6880" y="33070"/>
                    </a:lnTo>
                    <a:close/>
                  </a:path>
                  <a:path w="56514" h="39369">
                    <a:moveTo>
                      <a:pt x="17193" y="29438"/>
                    </a:moveTo>
                    <a:lnTo>
                      <a:pt x="12722" y="32397"/>
                    </a:lnTo>
                    <a:lnTo>
                      <a:pt x="14576" y="32397"/>
                    </a:lnTo>
                    <a:lnTo>
                      <a:pt x="17764" y="30302"/>
                    </a:lnTo>
                    <a:lnTo>
                      <a:pt x="17193" y="29438"/>
                    </a:lnTo>
                    <a:close/>
                  </a:path>
                  <a:path w="56514" h="39369">
                    <a:moveTo>
                      <a:pt x="18526" y="19684"/>
                    </a:moveTo>
                    <a:lnTo>
                      <a:pt x="18158" y="19773"/>
                    </a:lnTo>
                    <a:lnTo>
                      <a:pt x="17472" y="20065"/>
                    </a:lnTo>
                    <a:lnTo>
                      <a:pt x="13911" y="22377"/>
                    </a:lnTo>
                    <a:lnTo>
                      <a:pt x="13928" y="22529"/>
                    </a:lnTo>
                    <a:lnTo>
                      <a:pt x="18666" y="29705"/>
                    </a:lnTo>
                    <a:lnTo>
                      <a:pt x="19612" y="29082"/>
                    </a:lnTo>
                    <a:lnTo>
                      <a:pt x="17675" y="26111"/>
                    </a:lnTo>
                    <a:lnTo>
                      <a:pt x="18979" y="25247"/>
                    </a:lnTo>
                    <a:lnTo>
                      <a:pt x="17104" y="25247"/>
                    </a:lnTo>
                    <a:lnTo>
                      <a:pt x="15389" y="22644"/>
                    </a:lnTo>
                    <a:lnTo>
                      <a:pt x="17688" y="21132"/>
                    </a:lnTo>
                    <a:lnTo>
                      <a:pt x="18005" y="20954"/>
                    </a:lnTo>
                    <a:lnTo>
                      <a:pt x="18488" y="20789"/>
                    </a:lnTo>
                    <a:lnTo>
                      <a:pt x="20764" y="20789"/>
                    </a:lnTo>
                    <a:lnTo>
                      <a:pt x="20571" y="20497"/>
                    </a:lnTo>
                    <a:lnTo>
                      <a:pt x="20279" y="20218"/>
                    </a:lnTo>
                    <a:lnTo>
                      <a:pt x="19580" y="19811"/>
                    </a:lnTo>
                    <a:lnTo>
                      <a:pt x="19237" y="19697"/>
                    </a:lnTo>
                    <a:lnTo>
                      <a:pt x="18526" y="19684"/>
                    </a:lnTo>
                    <a:close/>
                  </a:path>
                  <a:path w="56514" h="39369">
                    <a:moveTo>
                      <a:pt x="14551" y="26403"/>
                    </a:moveTo>
                    <a:lnTo>
                      <a:pt x="10525" y="29057"/>
                    </a:lnTo>
                    <a:lnTo>
                      <a:pt x="12374" y="29057"/>
                    </a:lnTo>
                    <a:lnTo>
                      <a:pt x="15110" y="27254"/>
                    </a:lnTo>
                    <a:lnTo>
                      <a:pt x="14551" y="26403"/>
                    </a:lnTo>
                    <a:close/>
                  </a:path>
                  <a:path w="56514" h="39369">
                    <a:moveTo>
                      <a:pt x="21142" y="17614"/>
                    </a:moveTo>
                    <a:lnTo>
                      <a:pt x="20177" y="18249"/>
                    </a:lnTo>
                    <a:lnTo>
                      <a:pt x="24990" y="25539"/>
                    </a:lnTo>
                    <a:lnTo>
                      <a:pt x="27254" y="24041"/>
                    </a:lnTo>
                    <a:lnTo>
                      <a:pt x="25384" y="24041"/>
                    </a:lnTo>
                    <a:lnTo>
                      <a:pt x="21142" y="17614"/>
                    </a:lnTo>
                    <a:close/>
                  </a:path>
                  <a:path w="56514" h="39369">
                    <a:moveTo>
                      <a:pt x="20764" y="20789"/>
                    </a:moveTo>
                    <a:lnTo>
                      <a:pt x="18488" y="20789"/>
                    </a:lnTo>
                    <a:lnTo>
                      <a:pt x="18793" y="20802"/>
                    </a:lnTo>
                    <a:lnTo>
                      <a:pt x="19390" y="21031"/>
                    </a:lnTo>
                    <a:lnTo>
                      <a:pt x="19631" y="21234"/>
                    </a:lnTo>
                    <a:lnTo>
                      <a:pt x="20114" y="21970"/>
                    </a:lnTo>
                    <a:lnTo>
                      <a:pt x="20127" y="22644"/>
                    </a:lnTo>
                    <a:lnTo>
                      <a:pt x="19974" y="23190"/>
                    </a:lnTo>
                    <a:lnTo>
                      <a:pt x="19618" y="23596"/>
                    </a:lnTo>
                    <a:lnTo>
                      <a:pt x="17104" y="25247"/>
                    </a:lnTo>
                    <a:lnTo>
                      <a:pt x="18979" y="25247"/>
                    </a:lnTo>
                    <a:lnTo>
                      <a:pt x="20571" y="24193"/>
                    </a:lnTo>
                    <a:lnTo>
                      <a:pt x="21142" y="23507"/>
                    </a:lnTo>
                    <a:lnTo>
                      <a:pt x="21331" y="22377"/>
                    </a:lnTo>
                    <a:lnTo>
                      <a:pt x="21218" y="21475"/>
                    </a:lnTo>
                    <a:lnTo>
                      <a:pt x="20764" y="20789"/>
                    </a:lnTo>
                    <a:close/>
                  </a:path>
                  <a:path w="56514" h="39369">
                    <a:moveTo>
                      <a:pt x="28965" y="21678"/>
                    </a:moveTo>
                    <a:lnTo>
                      <a:pt x="25384" y="24041"/>
                    </a:lnTo>
                    <a:lnTo>
                      <a:pt x="27254" y="24041"/>
                    </a:lnTo>
                    <a:lnTo>
                      <a:pt x="29537" y="22529"/>
                    </a:lnTo>
                    <a:lnTo>
                      <a:pt x="28965" y="21678"/>
                    </a:lnTo>
                    <a:close/>
                  </a:path>
                  <a:path w="56514" h="39369">
                    <a:moveTo>
                      <a:pt x="25727" y="14592"/>
                    </a:moveTo>
                    <a:lnTo>
                      <a:pt x="24559" y="15366"/>
                    </a:lnTo>
                    <a:lnTo>
                      <a:pt x="30134" y="17716"/>
                    </a:lnTo>
                    <a:lnTo>
                      <a:pt x="32166" y="20802"/>
                    </a:lnTo>
                    <a:lnTo>
                      <a:pt x="33054" y="20218"/>
                    </a:lnTo>
                    <a:lnTo>
                      <a:pt x="33064" y="20065"/>
                    </a:lnTo>
                    <a:lnTo>
                      <a:pt x="31099" y="17081"/>
                    </a:lnTo>
                    <a:lnTo>
                      <a:pt x="31109" y="16586"/>
                    </a:lnTo>
                    <a:lnTo>
                      <a:pt x="30159" y="16586"/>
                    </a:lnTo>
                    <a:lnTo>
                      <a:pt x="29143" y="16078"/>
                    </a:lnTo>
                    <a:lnTo>
                      <a:pt x="25727" y="14592"/>
                    </a:lnTo>
                    <a:close/>
                  </a:path>
                  <a:path w="56514" h="39369">
                    <a:moveTo>
                      <a:pt x="31226" y="10960"/>
                    </a:moveTo>
                    <a:lnTo>
                      <a:pt x="30108" y="11696"/>
                    </a:lnTo>
                    <a:lnTo>
                      <a:pt x="30159" y="16586"/>
                    </a:lnTo>
                    <a:lnTo>
                      <a:pt x="31109" y="16586"/>
                    </a:lnTo>
                    <a:lnTo>
                      <a:pt x="31226" y="10960"/>
                    </a:lnTo>
                    <a:close/>
                  </a:path>
                  <a:path w="56514" h="39369">
                    <a:moveTo>
                      <a:pt x="38529" y="6159"/>
                    </a:moveTo>
                    <a:lnTo>
                      <a:pt x="37487" y="6832"/>
                    </a:lnTo>
                    <a:lnTo>
                      <a:pt x="39494" y="15963"/>
                    </a:lnTo>
                    <a:lnTo>
                      <a:pt x="40510" y="15290"/>
                    </a:lnTo>
                    <a:lnTo>
                      <a:pt x="39862" y="12560"/>
                    </a:lnTo>
                    <a:lnTo>
                      <a:pt x="41328" y="11595"/>
                    </a:lnTo>
                    <a:lnTo>
                      <a:pt x="39621" y="11595"/>
                    </a:lnTo>
                    <a:lnTo>
                      <a:pt x="38871" y="8356"/>
                    </a:lnTo>
                    <a:lnTo>
                      <a:pt x="38706" y="7810"/>
                    </a:lnTo>
                    <a:lnTo>
                      <a:pt x="38490" y="7277"/>
                    </a:lnTo>
                    <a:lnTo>
                      <a:pt x="40167" y="7277"/>
                    </a:lnTo>
                    <a:lnTo>
                      <a:pt x="38529" y="6159"/>
                    </a:lnTo>
                    <a:close/>
                  </a:path>
                  <a:path w="56514" h="39369">
                    <a:moveTo>
                      <a:pt x="44973" y="10553"/>
                    </a:moveTo>
                    <a:lnTo>
                      <a:pt x="42910" y="10553"/>
                    </a:lnTo>
                    <a:lnTo>
                      <a:pt x="45209" y="12191"/>
                    </a:lnTo>
                    <a:lnTo>
                      <a:pt x="46314" y="11468"/>
                    </a:lnTo>
                    <a:lnTo>
                      <a:pt x="44973" y="10553"/>
                    </a:lnTo>
                    <a:close/>
                  </a:path>
                  <a:path w="56514" h="39369">
                    <a:moveTo>
                      <a:pt x="40167" y="7277"/>
                    </a:moveTo>
                    <a:lnTo>
                      <a:pt x="38490" y="7277"/>
                    </a:lnTo>
                    <a:lnTo>
                      <a:pt x="38859" y="7594"/>
                    </a:lnTo>
                    <a:lnTo>
                      <a:pt x="39875" y="8356"/>
                    </a:lnTo>
                    <a:lnTo>
                      <a:pt x="42085" y="9956"/>
                    </a:lnTo>
                    <a:lnTo>
                      <a:pt x="39621" y="11595"/>
                    </a:lnTo>
                    <a:lnTo>
                      <a:pt x="41328" y="11595"/>
                    </a:lnTo>
                    <a:lnTo>
                      <a:pt x="42910" y="10553"/>
                    </a:lnTo>
                    <a:lnTo>
                      <a:pt x="44973" y="10553"/>
                    </a:lnTo>
                    <a:lnTo>
                      <a:pt x="40167" y="7277"/>
                    </a:lnTo>
                    <a:close/>
                  </a:path>
                  <a:path w="56514" h="39369">
                    <a:moveTo>
                      <a:pt x="42770" y="3352"/>
                    </a:moveTo>
                    <a:lnTo>
                      <a:pt x="41805" y="3987"/>
                    </a:lnTo>
                    <a:lnTo>
                      <a:pt x="46606" y="11277"/>
                    </a:lnTo>
                    <a:lnTo>
                      <a:pt x="48876" y="9778"/>
                    </a:lnTo>
                    <a:lnTo>
                      <a:pt x="47012" y="9778"/>
                    </a:lnTo>
                    <a:lnTo>
                      <a:pt x="42770" y="3352"/>
                    </a:lnTo>
                    <a:close/>
                  </a:path>
                  <a:path w="56514" h="39369">
                    <a:moveTo>
                      <a:pt x="50594" y="7416"/>
                    </a:moveTo>
                    <a:lnTo>
                      <a:pt x="47012" y="9778"/>
                    </a:lnTo>
                    <a:lnTo>
                      <a:pt x="48876" y="9778"/>
                    </a:lnTo>
                    <a:lnTo>
                      <a:pt x="51165" y="8267"/>
                    </a:lnTo>
                    <a:lnTo>
                      <a:pt x="50594" y="7416"/>
                    </a:lnTo>
                    <a:close/>
                  </a:path>
                  <a:path w="56514" h="39369">
                    <a:moveTo>
                      <a:pt x="47863" y="0"/>
                    </a:moveTo>
                    <a:lnTo>
                      <a:pt x="46898" y="634"/>
                    </a:lnTo>
                    <a:lnTo>
                      <a:pt x="51698" y="7912"/>
                    </a:lnTo>
                    <a:lnTo>
                      <a:pt x="53959" y="6426"/>
                    </a:lnTo>
                    <a:lnTo>
                      <a:pt x="52092" y="6426"/>
                    </a:lnTo>
                    <a:lnTo>
                      <a:pt x="47863" y="0"/>
                    </a:lnTo>
                    <a:close/>
                  </a:path>
                  <a:path w="56514" h="39369">
                    <a:moveTo>
                      <a:pt x="55686" y="4051"/>
                    </a:moveTo>
                    <a:lnTo>
                      <a:pt x="52092" y="6426"/>
                    </a:lnTo>
                    <a:lnTo>
                      <a:pt x="53959" y="6426"/>
                    </a:lnTo>
                    <a:lnTo>
                      <a:pt x="56258" y="4914"/>
                    </a:lnTo>
                    <a:lnTo>
                      <a:pt x="55686" y="4051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35" name="object 28">
                <a:extLst>
                  <a:ext uri="{FF2B5EF4-FFF2-40B4-BE49-F238E27FC236}">
                    <a16:creationId xmlns:a16="http://schemas.microsoft.com/office/drawing/2014/main" id="{6D4C38C9-C278-9EDE-0BA6-B577F6583602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2370658" y="3295756"/>
                <a:ext cx="56295" cy="37096"/>
              </a:xfrm>
              <a:prstGeom prst="rect">
                <a:avLst/>
              </a:prstGeom>
            </p:spPr>
          </p:pic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F50993CB-A2B0-2C5C-D159-EFD78F76CEFF}"/>
                  </a:ext>
                </a:extLst>
              </p:cNvPr>
              <p:cNvSpPr/>
              <p:nvPr/>
            </p:nvSpPr>
            <p:spPr>
              <a:xfrm>
                <a:off x="4626206" y="6010483"/>
                <a:ext cx="1351280" cy="743585"/>
              </a:xfrm>
              <a:custGeom>
                <a:avLst/>
                <a:gdLst/>
                <a:ahLst/>
                <a:cxnLst/>
                <a:rect l="l" t="t" r="r" b="b"/>
                <a:pathLst>
                  <a:path w="1351279" h="743584">
                    <a:moveTo>
                      <a:pt x="0" y="371525"/>
                    </a:moveTo>
                    <a:lnTo>
                      <a:pt x="9753" y="308216"/>
                    </a:lnTo>
                    <a:lnTo>
                      <a:pt x="38074" y="248259"/>
                    </a:lnTo>
                    <a:lnTo>
                      <a:pt x="83223" y="192760"/>
                    </a:lnTo>
                    <a:lnTo>
                      <a:pt x="111544" y="166992"/>
                    </a:lnTo>
                    <a:lnTo>
                      <a:pt x="143586" y="142468"/>
                    </a:lnTo>
                    <a:lnTo>
                      <a:pt x="178981" y="119672"/>
                    </a:lnTo>
                    <a:lnTo>
                      <a:pt x="217512" y="98361"/>
                    </a:lnTo>
                    <a:lnTo>
                      <a:pt x="259194" y="78917"/>
                    </a:lnTo>
                    <a:lnTo>
                      <a:pt x="303530" y="61328"/>
                    </a:lnTo>
                    <a:lnTo>
                      <a:pt x="350532" y="45720"/>
                    </a:lnTo>
                    <a:lnTo>
                      <a:pt x="399872" y="32207"/>
                    </a:lnTo>
                    <a:lnTo>
                      <a:pt x="451408" y="20942"/>
                    </a:lnTo>
                    <a:lnTo>
                      <a:pt x="505028" y="11899"/>
                    </a:lnTo>
                    <a:lnTo>
                      <a:pt x="560400" y="5334"/>
                    </a:lnTo>
                    <a:lnTo>
                      <a:pt x="617270" y="1358"/>
                    </a:lnTo>
                    <a:lnTo>
                      <a:pt x="675538" y="0"/>
                    </a:lnTo>
                    <a:lnTo>
                      <a:pt x="733806" y="1358"/>
                    </a:lnTo>
                    <a:lnTo>
                      <a:pt x="790689" y="5334"/>
                    </a:lnTo>
                    <a:lnTo>
                      <a:pt x="846048" y="11899"/>
                    </a:lnTo>
                    <a:lnTo>
                      <a:pt x="899680" y="20942"/>
                    </a:lnTo>
                    <a:lnTo>
                      <a:pt x="951217" y="32207"/>
                    </a:lnTo>
                    <a:lnTo>
                      <a:pt x="1000544" y="45720"/>
                    </a:lnTo>
                    <a:lnTo>
                      <a:pt x="1047546" y="61328"/>
                    </a:lnTo>
                    <a:lnTo>
                      <a:pt x="1091895" y="78917"/>
                    </a:lnTo>
                    <a:lnTo>
                      <a:pt x="1133563" y="98361"/>
                    </a:lnTo>
                    <a:lnTo>
                      <a:pt x="1172095" y="119672"/>
                    </a:lnTo>
                    <a:lnTo>
                      <a:pt x="1207503" y="142468"/>
                    </a:lnTo>
                    <a:lnTo>
                      <a:pt x="1239532" y="166992"/>
                    </a:lnTo>
                    <a:lnTo>
                      <a:pt x="1267853" y="192760"/>
                    </a:lnTo>
                    <a:lnTo>
                      <a:pt x="1329372" y="277749"/>
                    </a:lnTo>
                    <a:lnTo>
                      <a:pt x="1348638" y="339445"/>
                    </a:lnTo>
                    <a:lnTo>
                      <a:pt x="1351076" y="371525"/>
                    </a:lnTo>
                    <a:lnTo>
                      <a:pt x="1348638" y="403606"/>
                    </a:lnTo>
                    <a:lnTo>
                      <a:pt x="1329372" y="465302"/>
                    </a:lnTo>
                    <a:lnTo>
                      <a:pt x="1292466" y="523163"/>
                    </a:lnTo>
                    <a:lnTo>
                      <a:pt x="1239532" y="576059"/>
                    </a:lnTo>
                    <a:lnTo>
                      <a:pt x="1207503" y="600583"/>
                    </a:lnTo>
                    <a:lnTo>
                      <a:pt x="1172095" y="623379"/>
                    </a:lnTo>
                    <a:lnTo>
                      <a:pt x="1133563" y="644690"/>
                    </a:lnTo>
                    <a:lnTo>
                      <a:pt x="1091895" y="664133"/>
                    </a:lnTo>
                    <a:lnTo>
                      <a:pt x="1047546" y="681723"/>
                    </a:lnTo>
                    <a:lnTo>
                      <a:pt x="1000544" y="697331"/>
                    </a:lnTo>
                    <a:lnTo>
                      <a:pt x="951217" y="710844"/>
                    </a:lnTo>
                    <a:lnTo>
                      <a:pt x="899680" y="722109"/>
                    </a:lnTo>
                    <a:lnTo>
                      <a:pt x="846048" y="731151"/>
                    </a:lnTo>
                    <a:lnTo>
                      <a:pt x="790689" y="737717"/>
                    </a:lnTo>
                    <a:lnTo>
                      <a:pt x="733806" y="741692"/>
                    </a:lnTo>
                    <a:lnTo>
                      <a:pt x="675538" y="743051"/>
                    </a:lnTo>
                    <a:lnTo>
                      <a:pt x="617270" y="741692"/>
                    </a:lnTo>
                    <a:lnTo>
                      <a:pt x="560400" y="737717"/>
                    </a:lnTo>
                    <a:lnTo>
                      <a:pt x="505028" y="731151"/>
                    </a:lnTo>
                    <a:lnTo>
                      <a:pt x="451408" y="722109"/>
                    </a:lnTo>
                    <a:lnTo>
                      <a:pt x="399872" y="710844"/>
                    </a:lnTo>
                    <a:lnTo>
                      <a:pt x="350532" y="697331"/>
                    </a:lnTo>
                    <a:lnTo>
                      <a:pt x="303530" y="681723"/>
                    </a:lnTo>
                    <a:lnTo>
                      <a:pt x="259194" y="664133"/>
                    </a:lnTo>
                    <a:lnTo>
                      <a:pt x="217512" y="644690"/>
                    </a:lnTo>
                    <a:lnTo>
                      <a:pt x="178981" y="623379"/>
                    </a:lnTo>
                    <a:lnTo>
                      <a:pt x="143586" y="600583"/>
                    </a:lnTo>
                    <a:lnTo>
                      <a:pt x="111544" y="576059"/>
                    </a:lnTo>
                    <a:lnTo>
                      <a:pt x="83223" y="550291"/>
                    </a:lnTo>
                    <a:lnTo>
                      <a:pt x="21704" y="465302"/>
                    </a:lnTo>
                    <a:lnTo>
                      <a:pt x="2438" y="403606"/>
                    </a:lnTo>
                    <a:lnTo>
                      <a:pt x="0" y="371525"/>
                    </a:lnTo>
                    <a:close/>
                  </a:path>
                </a:pathLst>
              </a:custGeom>
              <a:ln w="32004">
                <a:solidFill>
                  <a:srgbClr val="BBBBBB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37" name="object 30">
                <a:extLst>
                  <a:ext uri="{FF2B5EF4-FFF2-40B4-BE49-F238E27FC236}">
                    <a16:creationId xmlns:a16="http://schemas.microsoft.com/office/drawing/2014/main" id="{42ADB3DD-36DF-991F-0E6F-0C762FD7A706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4846421" y="6118720"/>
                <a:ext cx="845045" cy="542023"/>
              </a:xfrm>
              <a:prstGeom prst="rect">
                <a:avLst/>
              </a:prstGeom>
            </p:spPr>
          </p:pic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B2910AF2-45BE-E8E5-A09E-3825AA1E5794}"/>
                  </a:ext>
                </a:extLst>
              </p:cNvPr>
              <p:cNvSpPr/>
              <p:nvPr/>
            </p:nvSpPr>
            <p:spPr>
              <a:xfrm>
                <a:off x="5353545" y="6390128"/>
                <a:ext cx="6985" cy="7620"/>
              </a:xfrm>
              <a:custGeom>
                <a:avLst/>
                <a:gdLst/>
                <a:ahLst/>
                <a:cxnLst/>
                <a:rect l="l" t="t" r="r" b="b"/>
                <a:pathLst>
                  <a:path w="6985" h="7620">
                    <a:moveTo>
                      <a:pt x="5283" y="0"/>
                    </a:moveTo>
                    <a:lnTo>
                      <a:pt x="1524" y="0"/>
                    </a:lnTo>
                    <a:lnTo>
                      <a:pt x="0" y="1625"/>
                    </a:lnTo>
                    <a:lnTo>
                      <a:pt x="0" y="3632"/>
                    </a:lnTo>
                    <a:lnTo>
                      <a:pt x="0" y="5638"/>
                    </a:lnTo>
                    <a:lnTo>
                      <a:pt x="1524" y="7264"/>
                    </a:lnTo>
                    <a:lnTo>
                      <a:pt x="5283" y="7264"/>
                    </a:lnTo>
                    <a:lnTo>
                      <a:pt x="6807" y="5638"/>
                    </a:lnTo>
                    <a:lnTo>
                      <a:pt x="6807" y="1625"/>
                    </a:lnTo>
                    <a:lnTo>
                      <a:pt x="5283" y="0"/>
                    </a:lnTo>
                    <a:close/>
                  </a:path>
                </a:pathLst>
              </a:custGeom>
              <a:solidFill>
                <a:srgbClr val="AE9231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ADCA2AD8-518E-88FC-C926-BB30E7D09847}"/>
                  </a:ext>
                </a:extLst>
              </p:cNvPr>
              <p:cNvSpPr/>
              <p:nvPr/>
            </p:nvSpPr>
            <p:spPr>
              <a:xfrm>
                <a:off x="5353545" y="6390128"/>
                <a:ext cx="6985" cy="7620"/>
              </a:xfrm>
              <a:custGeom>
                <a:avLst/>
                <a:gdLst/>
                <a:ahLst/>
                <a:cxnLst/>
                <a:rect l="l" t="t" r="r" b="b"/>
                <a:pathLst>
                  <a:path w="6985" h="7620">
                    <a:moveTo>
                      <a:pt x="0" y="3632"/>
                    </a:moveTo>
                    <a:lnTo>
                      <a:pt x="0" y="1625"/>
                    </a:lnTo>
                    <a:lnTo>
                      <a:pt x="1524" y="0"/>
                    </a:lnTo>
                    <a:lnTo>
                      <a:pt x="3403" y="0"/>
                    </a:lnTo>
                    <a:lnTo>
                      <a:pt x="5283" y="0"/>
                    </a:lnTo>
                    <a:lnTo>
                      <a:pt x="6807" y="1625"/>
                    </a:lnTo>
                    <a:lnTo>
                      <a:pt x="6807" y="3632"/>
                    </a:lnTo>
                    <a:lnTo>
                      <a:pt x="6807" y="5638"/>
                    </a:lnTo>
                    <a:lnTo>
                      <a:pt x="5283" y="7264"/>
                    </a:lnTo>
                    <a:lnTo>
                      <a:pt x="3403" y="7264"/>
                    </a:lnTo>
                    <a:lnTo>
                      <a:pt x="1524" y="7264"/>
                    </a:lnTo>
                    <a:lnTo>
                      <a:pt x="0" y="5638"/>
                    </a:lnTo>
                    <a:lnTo>
                      <a:pt x="0" y="3632"/>
                    </a:lnTo>
                    <a:close/>
                  </a:path>
                </a:pathLst>
              </a:custGeom>
              <a:ln w="12700">
                <a:solidFill>
                  <a:srgbClr val="00AF5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999A6FD0-230D-92AE-0BB9-3E94B988735D}"/>
                  </a:ext>
                </a:extLst>
              </p:cNvPr>
              <p:cNvSpPr/>
              <p:nvPr/>
            </p:nvSpPr>
            <p:spPr>
              <a:xfrm>
                <a:off x="5364579" y="6389724"/>
                <a:ext cx="6985" cy="7620"/>
              </a:xfrm>
              <a:custGeom>
                <a:avLst/>
                <a:gdLst/>
                <a:ahLst/>
                <a:cxnLst/>
                <a:rect l="l" t="t" r="r" b="b"/>
                <a:pathLst>
                  <a:path w="6985" h="7620">
                    <a:moveTo>
                      <a:pt x="5283" y="0"/>
                    </a:moveTo>
                    <a:lnTo>
                      <a:pt x="1524" y="0"/>
                    </a:lnTo>
                    <a:lnTo>
                      <a:pt x="0" y="1625"/>
                    </a:lnTo>
                    <a:lnTo>
                      <a:pt x="0" y="3632"/>
                    </a:lnTo>
                    <a:lnTo>
                      <a:pt x="0" y="5638"/>
                    </a:lnTo>
                    <a:lnTo>
                      <a:pt x="1524" y="7264"/>
                    </a:lnTo>
                    <a:lnTo>
                      <a:pt x="5283" y="7264"/>
                    </a:lnTo>
                    <a:lnTo>
                      <a:pt x="6807" y="5638"/>
                    </a:lnTo>
                    <a:lnTo>
                      <a:pt x="6807" y="1625"/>
                    </a:lnTo>
                    <a:lnTo>
                      <a:pt x="5283" y="0"/>
                    </a:lnTo>
                    <a:close/>
                  </a:path>
                </a:pathLst>
              </a:custGeom>
              <a:solidFill>
                <a:srgbClr val="AE9231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CEBFCA84-B4DE-D293-08BC-9976661CA1FA}"/>
                  </a:ext>
                </a:extLst>
              </p:cNvPr>
              <p:cNvSpPr/>
              <p:nvPr/>
            </p:nvSpPr>
            <p:spPr>
              <a:xfrm>
                <a:off x="5364579" y="6389724"/>
                <a:ext cx="6985" cy="7620"/>
              </a:xfrm>
              <a:custGeom>
                <a:avLst/>
                <a:gdLst/>
                <a:ahLst/>
                <a:cxnLst/>
                <a:rect l="l" t="t" r="r" b="b"/>
                <a:pathLst>
                  <a:path w="6985" h="7620">
                    <a:moveTo>
                      <a:pt x="0" y="3632"/>
                    </a:moveTo>
                    <a:lnTo>
                      <a:pt x="0" y="1625"/>
                    </a:lnTo>
                    <a:lnTo>
                      <a:pt x="1524" y="0"/>
                    </a:lnTo>
                    <a:lnTo>
                      <a:pt x="3403" y="0"/>
                    </a:lnTo>
                    <a:lnTo>
                      <a:pt x="5283" y="0"/>
                    </a:lnTo>
                    <a:lnTo>
                      <a:pt x="6807" y="1625"/>
                    </a:lnTo>
                    <a:lnTo>
                      <a:pt x="6807" y="3632"/>
                    </a:lnTo>
                    <a:lnTo>
                      <a:pt x="6807" y="5638"/>
                    </a:lnTo>
                    <a:lnTo>
                      <a:pt x="5283" y="7264"/>
                    </a:lnTo>
                    <a:lnTo>
                      <a:pt x="3403" y="7264"/>
                    </a:lnTo>
                    <a:lnTo>
                      <a:pt x="1524" y="7264"/>
                    </a:lnTo>
                    <a:lnTo>
                      <a:pt x="0" y="5638"/>
                    </a:lnTo>
                    <a:lnTo>
                      <a:pt x="0" y="3632"/>
                    </a:lnTo>
                    <a:close/>
                  </a:path>
                </a:pathLst>
              </a:custGeom>
              <a:ln w="12700">
                <a:solidFill>
                  <a:srgbClr val="00AF5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20A68D29-5FEC-3DAB-3710-2355C9A465EC}"/>
                  </a:ext>
                </a:extLst>
              </p:cNvPr>
              <p:cNvSpPr/>
              <p:nvPr/>
            </p:nvSpPr>
            <p:spPr>
              <a:xfrm>
                <a:off x="5357501" y="6394935"/>
                <a:ext cx="1143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1429" h="12700">
                    <a:moveTo>
                      <a:pt x="8801" y="0"/>
                    </a:moveTo>
                    <a:lnTo>
                      <a:pt x="2540" y="0"/>
                    </a:lnTo>
                    <a:lnTo>
                      <a:pt x="0" y="2705"/>
                    </a:lnTo>
                    <a:lnTo>
                      <a:pt x="0" y="6045"/>
                    </a:lnTo>
                    <a:lnTo>
                      <a:pt x="0" y="9385"/>
                    </a:lnTo>
                    <a:lnTo>
                      <a:pt x="2540" y="12090"/>
                    </a:lnTo>
                    <a:lnTo>
                      <a:pt x="8801" y="12090"/>
                    </a:lnTo>
                    <a:lnTo>
                      <a:pt x="11341" y="9385"/>
                    </a:lnTo>
                    <a:lnTo>
                      <a:pt x="11341" y="2705"/>
                    </a:lnTo>
                    <a:lnTo>
                      <a:pt x="8801" y="0"/>
                    </a:lnTo>
                    <a:close/>
                  </a:path>
                </a:pathLst>
              </a:custGeom>
              <a:solidFill>
                <a:srgbClr val="AE9231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19CBD421-DBA2-D0A8-0111-9F20953DF237}"/>
                  </a:ext>
                </a:extLst>
              </p:cNvPr>
              <p:cNvSpPr/>
              <p:nvPr/>
            </p:nvSpPr>
            <p:spPr>
              <a:xfrm>
                <a:off x="5357501" y="6394935"/>
                <a:ext cx="11430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11429" h="12700">
                    <a:moveTo>
                      <a:pt x="0" y="6045"/>
                    </a:moveTo>
                    <a:lnTo>
                      <a:pt x="0" y="2705"/>
                    </a:lnTo>
                    <a:lnTo>
                      <a:pt x="2540" y="0"/>
                    </a:lnTo>
                    <a:lnTo>
                      <a:pt x="5664" y="0"/>
                    </a:lnTo>
                    <a:lnTo>
                      <a:pt x="8801" y="0"/>
                    </a:lnTo>
                    <a:lnTo>
                      <a:pt x="11341" y="2705"/>
                    </a:lnTo>
                    <a:lnTo>
                      <a:pt x="11341" y="6045"/>
                    </a:lnTo>
                    <a:lnTo>
                      <a:pt x="11341" y="9385"/>
                    </a:lnTo>
                    <a:lnTo>
                      <a:pt x="8801" y="12090"/>
                    </a:lnTo>
                    <a:lnTo>
                      <a:pt x="5664" y="12090"/>
                    </a:lnTo>
                    <a:lnTo>
                      <a:pt x="2540" y="12090"/>
                    </a:lnTo>
                    <a:lnTo>
                      <a:pt x="0" y="9385"/>
                    </a:lnTo>
                    <a:lnTo>
                      <a:pt x="0" y="6045"/>
                    </a:lnTo>
                    <a:close/>
                  </a:path>
                </a:pathLst>
              </a:custGeom>
              <a:ln w="12700">
                <a:solidFill>
                  <a:srgbClr val="00AF5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C5BE17DA-860E-7BDE-360D-48C4DAA0D880}"/>
                  </a:ext>
                </a:extLst>
              </p:cNvPr>
              <p:cNvSpPr/>
              <p:nvPr/>
            </p:nvSpPr>
            <p:spPr>
              <a:xfrm>
                <a:off x="3296006" y="3088241"/>
                <a:ext cx="2563495" cy="2617470"/>
              </a:xfrm>
              <a:custGeom>
                <a:avLst/>
                <a:gdLst/>
                <a:ahLst/>
                <a:cxnLst/>
                <a:rect l="l" t="t" r="r" b="b"/>
                <a:pathLst>
                  <a:path w="2563495" h="2617470">
                    <a:moveTo>
                      <a:pt x="0" y="2617216"/>
                    </a:moveTo>
                    <a:lnTo>
                      <a:pt x="2563139" y="0"/>
                    </a:lnTo>
                  </a:path>
                </a:pathLst>
              </a:custGeom>
              <a:ln w="28575">
                <a:solidFill>
                  <a:srgbClr val="A6A6A6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E40B9E8A-877A-336C-D656-B4343BA85562}"/>
                  </a:ext>
                </a:extLst>
              </p:cNvPr>
              <p:cNvSpPr/>
              <p:nvPr/>
            </p:nvSpPr>
            <p:spPr>
              <a:xfrm>
                <a:off x="2781231" y="3421829"/>
                <a:ext cx="3498850" cy="1893570"/>
              </a:xfrm>
              <a:custGeom>
                <a:avLst/>
                <a:gdLst/>
                <a:ahLst/>
                <a:cxnLst/>
                <a:rect l="l" t="t" r="r" b="b"/>
                <a:pathLst>
                  <a:path w="3498850" h="1893570">
                    <a:moveTo>
                      <a:pt x="0" y="0"/>
                    </a:moveTo>
                    <a:lnTo>
                      <a:pt x="3498570" y="1893125"/>
                    </a:lnTo>
                  </a:path>
                </a:pathLst>
              </a:custGeom>
              <a:ln w="28575">
                <a:solidFill>
                  <a:srgbClr val="A6A6A6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6" name="object 39">
                <a:extLst>
                  <a:ext uri="{FF2B5EF4-FFF2-40B4-BE49-F238E27FC236}">
                    <a16:creationId xmlns:a16="http://schemas.microsoft.com/office/drawing/2014/main" id="{5F83C667-C89E-3EA1-81C2-60F965A22F72}"/>
                  </a:ext>
                </a:extLst>
              </p:cNvPr>
              <p:cNvSpPr/>
              <p:nvPr/>
            </p:nvSpPr>
            <p:spPr>
              <a:xfrm>
                <a:off x="4572000" y="2794549"/>
                <a:ext cx="116839" cy="3140710"/>
              </a:xfrm>
              <a:custGeom>
                <a:avLst/>
                <a:gdLst/>
                <a:ahLst/>
                <a:cxnLst/>
                <a:rect l="l" t="t" r="r" b="b"/>
                <a:pathLst>
                  <a:path w="116839" h="3140710">
                    <a:moveTo>
                      <a:pt x="0" y="0"/>
                    </a:moveTo>
                    <a:lnTo>
                      <a:pt x="116281" y="3140278"/>
                    </a:lnTo>
                  </a:path>
                </a:pathLst>
              </a:custGeom>
              <a:ln w="28575">
                <a:solidFill>
                  <a:srgbClr val="A6A6A6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7" name="object 40">
                <a:extLst>
                  <a:ext uri="{FF2B5EF4-FFF2-40B4-BE49-F238E27FC236}">
                    <a16:creationId xmlns:a16="http://schemas.microsoft.com/office/drawing/2014/main" id="{1B7810D5-D449-6BF8-202E-B4CD7EE2480A}"/>
                  </a:ext>
                </a:extLst>
              </p:cNvPr>
              <p:cNvSpPr/>
              <p:nvPr/>
            </p:nvSpPr>
            <p:spPr>
              <a:xfrm>
                <a:off x="2411959" y="4418051"/>
                <a:ext cx="42195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4219575">
                    <a:moveTo>
                      <a:pt x="4219143" y="0"/>
                    </a:moveTo>
                    <a:lnTo>
                      <a:pt x="0" y="0"/>
                    </a:lnTo>
                  </a:path>
                </a:pathLst>
              </a:custGeom>
              <a:ln w="28575">
                <a:solidFill>
                  <a:srgbClr val="BDBDBD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8" name="object 41">
                <a:extLst>
                  <a:ext uri="{FF2B5EF4-FFF2-40B4-BE49-F238E27FC236}">
                    <a16:creationId xmlns:a16="http://schemas.microsoft.com/office/drawing/2014/main" id="{B20B1D66-E453-B9B4-9D28-6FDA156F3D22}"/>
                  </a:ext>
                </a:extLst>
              </p:cNvPr>
              <p:cNvSpPr/>
              <p:nvPr/>
            </p:nvSpPr>
            <p:spPr>
              <a:xfrm>
                <a:off x="4390570" y="4286238"/>
                <a:ext cx="473709" cy="269875"/>
              </a:xfrm>
              <a:custGeom>
                <a:avLst/>
                <a:gdLst/>
                <a:ahLst/>
                <a:cxnLst/>
                <a:rect l="l" t="t" r="r" b="b"/>
                <a:pathLst>
                  <a:path w="473710" h="269875">
                    <a:moveTo>
                      <a:pt x="236639" y="0"/>
                    </a:moveTo>
                    <a:lnTo>
                      <a:pt x="198259" y="1765"/>
                    </a:lnTo>
                    <a:lnTo>
                      <a:pt x="127889" y="15036"/>
                    </a:lnTo>
                    <a:lnTo>
                      <a:pt x="69316" y="39458"/>
                    </a:lnTo>
                    <a:lnTo>
                      <a:pt x="26416" y="72809"/>
                    </a:lnTo>
                    <a:lnTo>
                      <a:pt x="0" y="134721"/>
                    </a:lnTo>
                    <a:lnTo>
                      <a:pt x="12065" y="177304"/>
                    </a:lnTo>
                    <a:lnTo>
                      <a:pt x="45656" y="214287"/>
                    </a:lnTo>
                    <a:lnTo>
                      <a:pt x="96888" y="243446"/>
                    </a:lnTo>
                    <a:lnTo>
                      <a:pt x="161848" y="262572"/>
                    </a:lnTo>
                    <a:lnTo>
                      <a:pt x="236639" y="269443"/>
                    </a:lnTo>
                    <a:lnTo>
                      <a:pt x="275018" y="267677"/>
                    </a:lnTo>
                    <a:lnTo>
                      <a:pt x="345389" y="254406"/>
                    </a:lnTo>
                    <a:lnTo>
                      <a:pt x="403974" y="229984"/>
                    </a:lnTo>
                    <a:lnTo>
                      <a:pt x="446862" y="196634"/>
                    </a:lnTo>
                    <a:lnTo>
                      <a:pt x="470179" y="156578"/>
                    </a:lnTo>
                    <a:lnTo>
                      <a:pt x="473278" y="134721"/>
                    </a:lnTo>
                    <a:lnTo>
                      <a:pt x="461213" y="92138"/>
                    </a:lnTo>
                    <a:lnTo>
                      <a:pt x="427621" y="55156"/>
                    </a:lnTo>
                    <a:lnTo>
                      <a:pt x="376402" y="25996"/>
                    </a:lnTo>
                    <a:lnTo>
                      <a:pt x="311442" y="6870"/>
                    </a:lnTo>
                    <a:lnTo>
                      <a:pt x="236639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9" name="object 42">
                <a:extLst>
                  <a:ext uri="{FF2B5EF4-FFF2-40B4-BE49-F238E27FC236}">
                    <a16:creationId xmlns:a16="http://schemas.microsoft.com/office/drawing/2014/main" id="{FA79C580-8C90-78EE-2461-F8EA25251BD5}"/>
                  </a:ext>
                </a:extLst>
              </p:cNvPr>
              <p:cNvSpPr/>
              <p:nvPr/>
            </p:nvSpPr>
            <p:spPr>
              <a:xfrm>
                <a:off x="4390570" y="4286238"/>
                <a:ext cx="473709" cy="269875"/>
              </a:xfrm>
              <a:custGeom>
                <a:avLst/>
                <a:gdLst/>
                <a:ahLst/>
                <a:cxnLst/>
                <a:rect l="l" t="t" r="r" b="b"/>
                <a:pathLst>
                  <a:path w="473710" h="269875">
                    <a:moveTo>
                      <a:pt x="0" y="134721"/>
                    </a:moveTo>
                    <a:lnTo>
                      <a:pt x="12065" y="92138"/>
                    </a:lnTo>
                    <a:lnTo>
                      <a:pt x="45656" y="55156"/>
                    </a:lnTo>
                    <a:lnTo>
                      <a:pt x="96888" y="25996"/>
                    </a:lnTo>
                    <a:lnTo>
                      <a:pt x="161848" y="6870"/>
                    </a:lnTo>
                    <a:lnTo>
                      <a:pt x="236639" y="0"/>
                    </a:lnTo>
                    <a:lnTo>
                      <a:pt x="275018" y="1765"/>
                    </a:lnTo>
                    <a:lnTo>
                      <a:pt x="345389" y="15036"/>
                    </a:lnTo>
                    <a:lnTo>
                      <a:pt x="403974" y="39458"/>
                    </a:lnTo>
                    <a:lnTo>
                      <a:pt x="446862" y="72809"/>
                    </a:lnTo>
                    <a:lnTo>
                      <a:pt x="473278" y="134721"/>
                    </a:lnTo>
                    <a:lnTo>
                      <a:pt x="470179" y="156578"/>
                    </a:lnTo>
                    <a:lnTo>
                      <a:pt x="446862" y="196634"/>
                    </a:lnTo>
                    <a:lnTo>
                      <a:pt x="403974" y="229984"/>
                    </a:lnTo>
                    <a:lnTo>
                      <a:pt x="345389" y="254406"/>
                    </a:lnTo>
                    <a:lnTo>
                      <a:pt x="275018" y="267677"/>
                    </a:lnTo>
                    <a:lnTo>
                      <a:pt x="236639" y="269443"/>
                    </a:lnTo>
                    <a:lnTo>
                      <a:pt x="198259" y="267677"/>
                    </a:lnTo>
                    <a:lnTo>
                      <a:pt x="127889" y="254406"/>
                    </a:lnTo>
                    <a:lnTo>
                      <a:pt x="69316" y="229984"/>
                    </a:lnTo>
                    <a:lnTo>
                      <a:pt x="26416" y="196634"/>
                    </a:lnTo>
                    <a:lnTo>
                      <a:pt x="0" y="134721"/>
                    </a:lnTo>
                    <a:close/>
                  </a:path>
                </a:pathLst>
              </a:custGeom>
              <a:ln w="38100">
                <a:solidFill>
                  <a:srgbClr val="BDBDBD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50" name="object 43">
                <a:extLst>
                  <a:ext uri="{FF2B5EF4-FFF2-40B4-BE49-F238E27FC236}">
                    <a16:creationId xmlns:a16="http://schemas.microsoft.com/office/drawing/2014/main" id="{8B37A7AE-722E-F0F2-4EB8-19055130F371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543361" y="3756761"/>
                <a:ext cx="187435" cy="742162"/>
              </a:xfrm>
              <a:prstGeom prst="rect">
                <a:avLst/>
              </a:prstGeom>
            </p:spPr>
          </p:pic>
          <p:pic>
            <p:nvPicPr>
              <p:cNvPr id="51" name="object 44">
                <a:extLst>
                  <a:ext uri="{FF2B5EF4-FFF2-40B4-BE49-F238E27FC236}">
                    <a16:creationId xmlns:a16="http://schemas.microsoft.com/office/drawing/2014/main" id="{F6A5B0CA-9A5E-9ABB-412F-45DFCCA47DE0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6689089" y="2641244"/>
                <a:ext cx="167571" cy="160286"/>
              </a:xfrm>
              <a:prstGeom prst="rect">
                <a:avLst/>
              </a:prstGeom>
            </p:spPr>
          </p:pic>
          <p:pic>
            <p:nvPicPr>
              <p:cNvPr id="52" name="object 45">
                <a:extLst>
                  <a:ext uri="{FF2B5EF4-FFF2-40B4-BE49-F238E27FC236}">
                    <a16:creationId xmlns:a16="http://schemas.microsoft.com/office/drawing/2014/main" id="{8C282927-3614-CFC8-6D76-45CFC2D39361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6182195" y="5537834"/>
                <a:ext cx="167563" cy="160285"/>
              </a:xfrm>
              <a:prstGeom prst="rect">
                <a:avLst/>
              </a:prstGeom>
            </p:spPr>
          </p:pic>
          <p:pic>
            <p:nvPicPr>
              <p:cNvPr id="53" name="object 46">
                <a:extLst>
                  <a:ext uri="{FF2B5EF4-FFF2-40B4-BE49-F238E27FC236}">
                    <a16:creationId xmlns:a16="http://schemas.microsoft.com/office/drawing/2014/main" id="{61FF229A-6D46-5116-2599-05AF74C8B6B2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5738742" y="6311061"/>
                <a:ext cx="171214" cy="156643"/>
              </a:xfrm>
              <a:prstGeom prst="rect">
                <a:avLst/>
              </a:prstGeom>
            </p:spPr>
          </p:pic>
          <p:pic>
            <p:nvPicPr>
              <p:cNvPr id="54" name="object 47">
                <a:extLst>
                  <a:ext uri="{FF2B5EF4-FFF2-40B4-BE49-F238E27FC236}">
                    <a16:creationId xmlns:a16="http://schemas.microsoft.com/office/drawing/2014/main" id="{ECB62B8F-1BF0-035A-8445-DCBC3F1D56EA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1856609" y="4522214"/>
                <a:ext cx="171220" cy="156648"/>
              </a:xfrm>
              <a:prstGeom prst="rect">
                <a:avLst/>
              </a:prstGeom>
            </p:spPr>
          </p:pic>
          <p:pic>
            <p:nvPicPr>
              <p:cNvPr id="55" name="object 48">
                <a:extLst>
                  <a:ext uri="{FF2B5EF4-FFF2-40B4-BE49-F238E27FC236}">
                    <a16:creationId xmlns:a16="http://schemas.microsoft.com/office/drawing/2014/main" id="{5275C203-9EC9-D9D4-7BDB-6C74A39A342E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4755770" y="2322780"/>
                <a:ext cx="171220" cy="156648"/>
              </a:xfrm>
              <a:prstGeom prst="rect">
                <a:avLst/>
              </a:prstGeom>
            </p:spPr>
          </p:pic>
          <p:pic>
            <p:nvPicPr>
              <p:cNvPr id="56" name="object 49">
                <a:extLst>
                  <a:ext uri="{FF2B5EF4-FFF2-40B4-BE49-F238E27FC236}">
                    <a16:creationId xmlns:a16="http://schemas.microsoft.com/office/drawing/2014/main" id="{FB34DD03-0831-F256-37E9-FAD6B33B0B7A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7642377" y="4492561"/>
                <a:ext cx="171218" cy="156633"/>
              </a:xfrm>
              <a:prstGeom prst="rect">
                <a:avLst/>
              </a:prstGeom>
            </p:spPr>
          </p:pic>
          <p:sp>
            <p:nvSpPr>
              <p:cNvPr id="57" name="object 50">
                <a:extLst>
                  <a:ext uri="{FF2B5EF4-FFF2-40B4-BE49-F238E27FC236}">
                    <a16:creationId xmlns:a16="http://schemas.microsoft.com/office/drawing/2014/main" id="{BFD8D876-8127-0BE3-ADD3-72B83F1C654E}"/>
                  </a:ext>
                </a:extLst>
              </p:cNvPr>
              <p:cNvSpPr/>
              <p:nvPr/>
            </p:nvSpPr>
            <p:spPr>
              <a:xfrm>
                <a:off x="1874199" y="5965952"/>
                <a:ext cx="1390015" cy="795020"/>
              </a:xfrm>
              <a:custGeom>
                <a:avLst/>
                <a:gdLst/>
                <a:ahLst/>
                <a:cxnLst/>
                <a:rect l="l" t="t" r="r" b="b"/>
                <a:pathLst>
                  <a:path w="1390014" h="795020">
                    <a:moveTo>
                      <a:pt x="0" y="397446"/>
                    </a:moveTo>
                    <a:lnTo>
                      <a:pt x="11188" y="326009"/>
                    </a:lnTo>
                    <a:lnTo>
                      <a:pt x="43472" y="258762"/>
                    </a:lnTo>
                    <a:lnTo>
                      <a:pt x="94869" y="196850"/>
                    </a:lnTo>
                    <a:lnTo>
                      <a:pt x="127114" y="168236"/>
                    </a:lnTo>
                    <a:lnTo>
                      <a:pt x="163423" y="141376"/>
                    </a:lnTo>
                    <a:lnTo>
                      <a:pt x="203517" y="116408"/>
                    </a:lnTo>
                    <a:lnTo>
                      <a:pt x="247167" y="93472"/>
                    </a:lnTo>
                    <a:lnTo>
                      <a:pt x="294119" y="72720"/>
                    </a:lnTo>
                    <a:lnTo>
                      <a:pt x="344144" y="54267"/>
                    </a:lnTo>
                    <a:lnTo>
                      <a:pt x="396976" y="38277"/>
                    </a:lnTo>
                    <a:lnTo>
                      <a:pt x="452386" y="24866"/>
                    </a:lnTo>
                    <a:lnTo>
                      <a:pt x="510120" y="14198"/>
                    </a:lnTo>
                    <a:lnTo>
                      <a:pt x="569937" y="6413"/>
                    </a:lnTo>
                    <a:lnTo>
                      <a:pt x="631596" y="1625"/>
                    </a:lnTo>
                    <a:lnTo>
                      <a:pt x="694842" y="0"/>
                    </a:lnTo>
                    <a:lnTo>
                      <a:pt x="758088" y="1625"/>
                    </a:lnTo>
                    <a:lnTo>
                      <a:pt x="819734" y="6413"/>
                    </a:lnTo>
                    <a:lnTo>
                      <a:pt x="879551" y="14198"/>
                    </a:lnTo>
                    <a:lnTo>
                      <a:pt x="937285" y="24866"/>
                    </a:lnTo>
                    <a:lnTo>
                      <a:pt x="992695" y="38277"/>
                    </a:lnTo>
                    <a:lnTo>
                      <a:pt x="1045540" y="54267"/>
                    </a:lnTo>
                    <a:lnTo>
                      <a:pt x="1095552" y="72720"/>
                    </a:lnTo>
                    <a:lnTo>
                      <a:pt x="1142517" y="93472"/>
                    </a:lnTo>
                    <a:lnTo>
                      <a:pt x="1186167" y="116408"/>
                    </a:lnTo>
                    <a:lnTo>
                      <a:pt x="1226261" y="141376"/>
                    </a:lnTo>
                    <a:lnTo>
                      <a:pt x="1262557" y="168236"/>
                    </a:lnTo>
                    <a:lnTo>
                      <a:pt x="1294815" y="196850"/>
                    </a:lnTo>
                    <a:lnTo>
                      <a:pt x="1322781" y="227076"/>
                    </a:lnTo>
                    <a:lnTo>
                      <a:pt x="1364856" y="291795"/>
                    </a:lnTo>
                    <a:lnTo>
                      <a:pt x="1386840" y="361276"/>
                    </a:lnTo>
                    <a:lnTo>
                      <a:pt x="1389684" y="397446"/>
                    </a:lnTo>
                    <a:lnTo>
                      <a:pt x="1386840" y="433616"/>
                    </a:lnTo>
                    <a:lnTo>
                      <a:pt x="1364856" y="503097"/>
                    </a:lnTo>
                    <a:lnTo>
                      <a:pt x="1322781" y="567817"/>
                    </a:lnTo>
                    <a:lnTo>
                      <a:pt x="1294815" y="598043"/>
                    </a:lnTo>
                    <a:lnTo>
                      <a:pt x="1262557" y="626656"/>
                    </a:lnTo>
                    <a:lnTo>
                      <a:pt x="1226261" y="653516"/>
                    </a:lnTo>
                    <a:lnTo>
                      <a:pt x="1186167" y="678484"/>
                    </a:lnTo>
                    <a:lnTo>
                      <a:pt x="1142517" y="701408"/>
                    </a:lnTo>
                    <a:lnTo>
                      <a:pt x="1095552" y="722172"/>
                    </a:lnTo>
                    <a:lnTo>
                      <a:pt x="1045540" y="740625"/>
                    </a:lnTo>
                    <a:lnTo>
                      <a:pt x="992695" y="756615"/>
                    </a:lnTo>
                    <a:lnTo>
                      <a:pt x="937285" y="770026"/>
                    </a:lnTo>
                    <a:lnTo>
                      <a:pt x="879551" y="780694"/>
                    </a:lnTo>
                    <a:lnTo>
                      <a:pt x="819734" y="788479"/>
                    </a:lnTo>
                    <a:lnTo>
                      <a:pt x="758088" y="793267"/>
                    </a:lnTo>
                    <a:lnTo>
                      <a:pt x="694842" y="794893"/>
                    </a:lnTo>
                    <a:lnTo>
                      <a:pt x="631596" y="793267"/>
                    </a:lnTo>
                    <a:lnTo>
                      <a:pt x="569937" y="788479"/>
                    </a:lnTo>
                    <a:lnTo>
                      <a:pt x="510120" y="780694"/>
                    </a:lnTo>
                    <a:lnTo>
                      <a:pt x="452386" y="770026"/>
                    </a:lnTo>
                    <a:lnTo>
                      <a:pt x="396976" y="756615"/>
                    </a:lnTo>
                    <a:lnTo>
                      <a:pt x="344144" y="740625"/>
                    </a:lnTo>
                    <a:lnTo>
                      <a:pt x="294119" y="722172"/>
                    </a:lnTo>
                    <a:lnTo>
                      <a:pt x="247167" y="701408"/>
                    </a:lnTo>
                    <a:lnTo>
                      <a:pt x="203517" y="678484"/>
                    </a:lnTo>
                    <a:lnTo>
                      <a:pt x="163423" y="653516"/>
                    </a:lnTo>
                    <a:lnTo>
                      <a:pt x="127114" y="626656"/>
                    </a:lnTo>
                    <a:lnTo>
                      <a:pt x="94869" y="598043"/>
                    </a:lnTo>
                    <a:lnTo>
                      <a:pt x="66903" y="567817"/>
                    </a:lnTo>
                    <a:lnTo>
                      <a:pt x="24815" y="503097"/>
                    </a:lnTo>
                    <a:lnTo>
                      <a:pt x="2844" y="433616"/>
                    </a:lnTo>
                    <a:lnTo>
                      <a:pt x="0" y="397446"/>
                    </a:lnTo>
                    <a:close/>
                  </a:path>
                </a:pathLst>
              </a:custGeom>
              <a:ln w="31750">
                <a:solidFill>
                  <a:srgbClr val="BDBDBD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58" name="object 51">
                <a:extLst>
                  <a:ext uri="{FF2B5EF4-FFF2-40B4-BE49-F238E27FC236}">
                    <a16:creationId xmlns:a16="http://schemas.microsoft.com/office/drawing/2014/main" id="{26E5DB08-B383-2AB5-C925-6EE83086B699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35035" y="5765586"/>
                <a:ext cx="652843" cy="593684"/>
              </a:xfrm>
              <a:prstGeom prst="rect">
                <a:avLst/>
              </a:prstGeom>
            </p:spPr>
          </p:pic>
          <p:sp>
            <p:nvSpPr>
              <p:cNvPr id="59" name="object 52">
                <a:extLst>
                  <a:ext uri="{FF2B5EF4-FFF2-40B4-BE49-F238E27FC236}">
                    <a16:creationId xmlns:a16="http://schemas.microsoft.com/office/drawing/2014/main" id="{E4E3C938-382C-6496-78E1-3EB91D029701}"/>
                  </a:ext>
                </a:extLst>
              </p:cNvPr>
              <p:cNvSpPr/>
              <p:nvPr/>
            </p:nvSpPr>
            <p:spPr>
              <a:xfrm>
                <a:off x="3080942" y="6585356"/>
                <a:ext cx="233045" cy="155575"/>
              </a:xfrm>
              <a:custGeom>
                <a:avLst/>
                <a:gdLst/>
                <a:ahLst/>
                <a:cxnLst/>
                <a:rect l="l" t="t" r="r" b="b"/>
                <a:pathLst>
                  <a:path w="233045" h="155575">
                    <a:moveTo>
                      <a:pt x="232854" y="0"/>
                    </a:moveTo>
                    <a:lnTo>
                      <a:pt x="0" y="140195"/>
                    </a:lnTo>
                    <a:lnTo>
                      <a:pt x="0" y="155054"/>
                    </a:lnTo>
                    <a:lnTo>
                      <a:pt x="232854" y="14858"/>
                    </a:lnTo>
                    <a:lnTo>
                      <a:pt x="232854" y="0"/>
                    </a:lnTo>
                    <a:close/>
                  </a:path>
                </a:pathLst>
              </a:custGeom>
              <a:solidFill>
                <a:srgbClr val="DCCEC0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0" name="object 53">
                <a:extLst>
                  <a:ext uri="{FF2B5EF4-FFF2-40B4-BE49-F238E27FC236}">
                    <a16:creationId xmlns:a16="http://schemas.microsoft.com/office/drawing/2014/main" id="{762BF1A6-88A0-ED3C-D74D-EB7D1755F8EF}"/>
                  </a:ext>
                </a:extLst>
              </p:cNvPr>
              <p:cNvSpPr/>
              <p:nvPr/>
            </p:nvSpPr>
            <p:spPr>
              <a:xfrm>
                <a:off x="2459509" y="6353840"/>
                <a:ext cx="621665" cy="386715"/>
              </a:xfrm>
              <a:custGeom>
                <a:avLst/>
                <a:gdLst/>
                <a:ahLst/>
                <a:cxnLst/>
                <a:rect l="l" t="t" r="r" b="b"/>
                <a:pathLst>
                  <a:path w="621664" h="386715">
                    <a:moveTo>
                      <a:pt x="63" y="0"/>
                    </a:moveTo>
                    <a:lnTo>
                      <a:pt x="0" y="14859"/>
                    </a:lnTo>
                    <a:lnTo>
                      <a:pt x="621436" y="386575"/>
                    </a:lnTo>
                    <a:lnTo>
                      <a:pt x="621436" y="371716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9C8E88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1" name="object 54">
                <a:extLst>
                  <a:ext uri="{FF2B5EF4-FFF2-40B4-BE49-F238E27FC236}">
                    <a16:creationId xmlns:a16="http://schemas.microsoft.com/office/drawing/2014/main" id="{EE783D5C-A36A-7E26-3706-5EB29E165827}"/>
                  </a:ext>
                </a:extLst>
              </p:cNvPr>
              <p:cNvSpPr/>
              <p:nvPr/>
            </p:nvSpPr>
            <p:spPr>
              <a:xfrm>
                <a:off x="2459565" y="6213565"/>
                <a:ext cx="854710" cy="512445"/>
              </a:xfrm>
              <a:custGeom>
                <a:avLst/>
                <a:gdLst/>
                <a:ahLst/>
                <a:cxnLst/>
                <a:rect l="l" t="t" r="r" b="b"/>
                <a:pathLst>
                  <a:path w="854710" h="512445">
                    <a:moveTo>
                      <a:pt x="232968" y="0"/>
                    </a:moveTo>
                    <a:lnTo>
                      <a:pt x="0" y="140271"/>
                    </a:lnTo>
                    <a:lnTo>
                      <a:pt x="621372" y="511987"/>
                    </a:lnTo>
                    <a:lnTo>
                      <a:pt x="854227" y="371665"/>
                    </a:lnTo>
                    <a:lnTo>
                      <a:pt x="232968" y="0"/>
                    </a:lnTo>
                    <a:close/>
                  </a:path>
                </a:pathLst>
              </a:custGeom>
              <a:solidFill>
                <a:srgbClr val="F4E6D6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2" name="object 55">
                <a:extLst>
                  <a:ext uri="{FF2B5EF4-FFF2-40B4-BE49-F238E27FC236}">
                    <a16:creationId xmlns:a16="http://schemas.microsoft.com/office/drawing/2014/main" id="{1CB31E02-DB3B-A8EE-69DB-578001353439}"/>
                  </a:ext>
                </a:extLst>
              </p:cNvPr>
              <p:cNvSpPr/>
              <p:nvPr/>
            </p:nvSpPr>
            <p:spPr>
              <a:xfrm>
                <a:off x="3068498" y="6332766"/>
                <a:ext cx="164465" cy="314960"/>
              </a:xfrm>
              <a:custGeom>
                <a:avLst/>
                <a:gdLst/>
                <a:ahLst/>
                <a:cxnLst/>
                <a:rect l="l" t="t" r="r" b="b"/>
                <a:pathLst>
                  <a:path w="164464" h="314959">
                    <a:moveTo>
                      <a:pt x="164376" y="0"/>
                    </a:moveTo>
                    <a:lnTo>
                      <a:pt x="977" y="98361"/>
                    </a:lnTo>
                    <a:lnTo>
                      <a:pt x="0" y="314947"/>
                    </a:lnTo>
                    <a:lnTo>
                      <a:pt x="129311" y="237667"/>
                    </a:lnTo>
                    <a:lnTo>
                      <a:pt x="141262" y="244005"/>
                    </a:lnTo>
                    <a:lnTo>
                      <a:pt x="151676" y="237667"/>
                    </a:lnTo>
                    <a:lnTo>
                      <a:pt x="163766" y="230301"/>
                    </a:lnTo>
                    <a:lnTo>
                      <a:pt x="164376" y="0"/>
                    </a:lnTo>
                    <a:close/>
                  </a:path>
                </a:pathLst>
              </a:custGeom>
              <a:solidFill>
                <a:srgbClr val="95A8AE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3" name="object 56">
                <a:extLst>
                  <a:ext uri="{FF2B5EF4-FFF2-40B4-BE49-F238E27FC236}">
                    <a16:creationId xmlns:a16="http://schemas.microsoft.com/office/drawing/2014/main" id="{9D31E013-3D6A-F704-6FB0-72003513ACEA}"/>
                  </a:ext>
                </a:extLst>
              </p:cNvPr>
              <p:cNvSpPr/>
              <p:nvPr/>
            </p:nvSpPr>
            <p:spPr>
              <a:xfrm>
                <a:off x="2570696" y="6133134"/>
                <a:ext cx="499109" cy="514984"/>
              </a:xfrm>
              <a:custGeom>
                <a:avLst/>
                <a:gdLst/>
                <a:ahLst/>
                <a:cxnLst/>
                <a:rect l="l" t="t" r="r" b="b"/>
                <a:pathLst>
                  <a:path w="499110" h="514984">
                    <a:moveTo>
                      <a:pt x="498779" y="297980"/>
                    </a:moveTo>
                    <a:lnTo>
                      <a:pt x="609" y="0"/>
                    </a:lnTo>
                    <a:lnTo>
                      <a:pt x="0" y="230301"/>
                    </a:lnTo>
                    <a:lnTo>
                      <a:pt x="357314" y="442950"/>
                    </a:lnTo>
                    <a:lnTo>
                      <a:pt x="369760" y="437299"/>
                    </a:lnTo>
                    <a:lnTo>
                      <a:pt x="497801" y="514578"/>
                    </a:lnTo>
                    <a:lnTo>
                      <a:pt x="498157" y="437299"/>
                    </a:lnTo>
                    <a:lnTo>
                      <a:pt x="498779" y="297980"/>
                    </a:lnTo>
                    <a:close/>
                  </a:path>
                </a:pathLst>
              </a:custGeom>
              <a:solidFill>
                <a:srgbClr val="697579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4" name="object 57">
                <a:extLst>
                  <a:ext uri="{FF2B5EF4-FFF2-40B4-BE49-F238E27FC236}">
                    <a16:creationId xmlns:a16="http://schemas.microsoft.com/office/drawing/2014/main" id="{F54B258E-D763-3F32-9F5B-F955BFFDF59C}"/>
                  </a:ext>
                </a:extLst>
              </p:cNvPr>
              <p:cNvSpPr/>
              <p:nvPr/>
            </p:nvSpPr>
            <p:spPr>
              <a:xfrm>
                <a:off x="2571311" y="6034765"/>
                <a:ext cx="661670" cy="396875"/>
              </a:xfrm>
              <a:custGeom>
                <a:avLst/>
                <a:gdLst/>
                <a:ahLst/>
                <a:cxnLst/>
                <a:rect l="l" t="t" r="r" b="b"/>
                <a:pathLst>
                  <a:path w="661669" h="396875">
                    <a:moveTo>
                      <a:pt x="163398" y="0"/>
                    </a:moveTo>
                    <a:lnTo>
                      <a:pt x="0" y="98361"/>
                    </a:lnTo>
                    <a:lnTo>
                      <a:pt x="498170" y="396354"/>
                    </a:lnTo>
                    <a:lnTo>
                      <a:pt x="661568" y="297992"/>
                    </a:lnTo>
                    <a:lnTo>
                      <a:pt x="163398" y="0"/>
                    </a:lnTo>
                    <a:close/>
                  </a:path>
                </a:pathLst>
              </a:custGeom>
              <a:solidFill>
                <a:srgbClr val="A9BAC4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5" name="object 58">
                <a:extLst>
                  <a:ext uri="{FF2B5EF4-FFF2-40B4-BE49-F238E27FC236}">
                    <a16:creationId xmlns:a16="http://schemas.microsoft.com/office/drawing/2014/main" id="{B85F5644-A0E9-1B20-6005-2FE2298FD0BF}"/>
                  </a:ext>
                </a:extLst>
              </p:cNvPr>
              <p:cNvSpPr/>
              <p:nvPr/>
            </p:nvSpPr>
            <p:spPr>
              <a:xfrm>
                <a:off x="2590369" y="6057626"/>
                <a:ext cx="623570" cy="374015"/>
              </a:xfrm>
              <a:custGeom>
                <a:avLst/>
                <a:gdLst/>
                <a:ahLst/>
                <a:cxnLst/>
                <a:rect l="l" t="t" r="r" b="b"/>
                <a:pathLst>
                  <a:path w="623569" h="374014">
                    <a:moveTo>
                      <a:pt x="144335" y="0"/>
                    </a:moveTo>
                    <a:lnTo>
                      <a:pt x="0" y="86931"/>
                    </a:lnTo>
                    <a:lnTo>
                      <a:pt x="479107" y="373494"/>
                    </a:lnTo>
                    <a:lnTo>
                      <a:pt x="623443" y="286562"/>
                    </a:lnTo>
                    <a:lnTo>
                      <a:pt x="144335" y="0"/>
                    </a:lnTo>
                    <a:close/>
                  </a:path>
                </a:pathLst>
              </a:custGeom>
              <a:solidFill>
                <a:srgbClr val="88A2AC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6" name="object 59">
                <a:extLst>
                  <a:ext uri="{FF2B5EF4-FFF2-40B4-BE49-F238E27FC236}">
                    <a16:creationId xmlns:a16="http://schemas.microsoft.com/office/drawing/2014/main" id="{EC997CF2-6950-3DAD-85F4-23B477079A23}"/>
                  </a:ext>
                </a:extLst>
              </p:cNvPr>
              <p:cNvSpPr/>
              <p:nvPr/>
            </p:nvSpPr>
            <p:spPr>
              <a:xfrm>
                <a:off x="2609433" y="6080555"/>
                <a:ext cx="585470" cy="351155"/>
              </a:xfrm>
              <a:custGeom>
                <a:avLst/>
                <a:gdLst/>
                <a:ahLst/>
                <a:cxnLst/>
                <a:rect l="l" t="t" r="r" b="b"/>
                <a:pathLst>
                  <a:path w="585469" h="351154">
                    <a:moveTo>
                      <a:pt x="125272" y="0"/>
                    </a:moveTo>
                    <a:lnTo>
                      <a:pt x="0" y="75361"/>
                    </a:lnTo>
                    <a:lnTo>
                      <a:pt x="460044" y="350558"/>
                    </a:lnTo>
                    <a:lnTo>
                      <a:pt x="585317" y="275120"/>
                    </a:lnTo>
                    <a:lnTo>
                      <a:pt x="125272" y="0"/>
                    </a:lnTo>
                    <a:close/>
                  </a:path>
                </a:pathLst>
              </a:custGeom>
              <a:solidFill>
                <a:srgbClr val="BBD2DB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67" name="object 60">
                <a:extLst>
                  <a:ext uri="{FF2B5EF4-FFF2-40B4-BE49-F238E27FC236}">
                    <a16:creationId xmlns:a16="http://schemas.microsoft.com/office/drawing/2014/main" id="{710F30E8-105E-E359-C10B-1DC666EDC11F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496718" y="6288887"/>
                <a:ext cx="48845" cy="78600"/>
              </a:xfrm>
              <a:prstGeom prst="rect">
                <a:avLst/>
              </a:prstGeom>
            </p:spPr>
          </p:pic>
          <p:pic>
            <p:nvPicPr>
              <p:cNvPr id="68" name="object 61">
                <a:extLst>
                  <a:ext uri="{FF2B5EF4-FFF2-40B4-BE49-F238E27FC236}">
                    <a16:creationId xmlns:a16="http://schemas.microsoft.com/office/drawing/2014/main" id="{DBBC3390-B28E-9C54-866A-DA3F77EDDC8C}"/>
                  </a:ext>
                </a:extLst>
              </p:cNvPr>
              <p:cNvPicPr/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2480466" y="6234144"/>
                <a:ext cx="73558" cy="138998"/>
              </a:xfrm>
              <a:prstGeom prst="rect">
                <a:avLst/>
              </a:prstGeom>
            </p:spPr>
          </p:pic>
          <p:pic>
            <p:nvPicPr>
              <p:cNvPr id="69" name="object 62">
                <a:extLst>
                  <a:ext uri="{FF2B5EF4-FFF2-40B4-BE49-F238E27FC236}">
                    <a16:creationId xmlns:a16="http://schemas.microsoft.com/office/drawing/2014/main" id="{CD1E19DB-18AC-B4E4-3F9A-5CA7C00795DD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3000896" y="6297142"/>
                <a:ext cx="102590" cy="71237"/>
              </a:xfrm>
              <a:prstGeom prst="rect">
                <a:avLst/>
              </a:prstGeom>
            </p:spPr>
          </p:pic>
          <p:pic>
            <p:nvPicPr>
              <p:cNvPr id="70" name="object 63">
                <a:extLst>
                  <a:ext uri="{FF2B5EF4-FFF2-40B4-BE49-F238E27FC236}">
                    <a16:creationId xmlns:a16="http://schemas.microsoft.com/office/drawing/2014/main" id="{00C53103-AFEB-67D9-F8E9-1490A593550C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2683471" y="6108941"/>
                <a:ext cx="102597" cy="71232"/>
              </a:xfrm>
              <a:prstGeom prst="rect">
                <a:avLst/>
              </a:prstGeom>
            </p:spPr>
          </p:pic>
          <p:pic>
            <p:nvPicPr>
              <p:cNvPr id="71" name="object 64">
                <a:extLst>
                  <a:ext uri="{FF2B5EF4-FFF2-40B4-BE49-F238E27FC236}">
                    <a16:creationId xmlns:a16="http://schemas.microsoft.com/office/drawing/2014/main" id="{55B0C7EC-5A9C-96AF-84E5-664018C12365}"/>
                  </a:ext>
                </a:extLst>
              </p:cNvPr>
              <p:cNvPicPr/>
              <p:nvPr/>
            </p:nvPicPr>
            <p:blipFill>
              <a:blip r:embed="rId22" cstate="print"/>
              <a:stretch>
                <a:fillRect/>
              </a:stretch>
            </p:blipFill>
            <p:spPr>
              <a:xfrm>
                <a:off x="2891497" y="6485590"/>
                <a:ext cx="354375" cy="176194"/>
              </a:xfrm>
              <a:prstGeom prst="rect">
                <a:avLst/>
              </a:prstGeom>
            </p:spPr>
          </p:pic>
          <p:sp>
            <p:nvSpPr>
              <p:cNvPr id="72" name="object 65">
                <a:extLst>
                  <a:ext uri="{FF2B5EF4-FFF2-40B4-BE49-F238E27FC236}">
                    <a16:creationId xmlns:a16="http://schemas.microsoft.com/office/drawing/2014/main" id="{2DF315EB-D66B-DFB1-C5FF-EAC689745BF9}"/>
                  </a:ext>
                </a:extLst>
              </p:cNvPr>
              <p:cNvSpPr/>
              <p:nvPr/>
            </p:nvSpPr>
            <p:spPr>
              <a:xfrm>
                <a:off x="2570750" y="6173119"/>
                <a:ext cx="302260" cy="343535"/>
              </a:xfrm>
              <a:custGeom>
                <a:avLst/>
                <a:gdLst/>
                <a:ahLst/>
                <a:cxnLst/>
                <a:rect l="l" t="t" r="r" b="b"/>
                <a:pathLst>
                  <a:path w="302260" h="343534">
                    <a:moveTo>
                      <a:pt x="558" y="0"/>
                    </a:moveTo>
                    <a:lnTo>
                      <a:pt x="0" y="164401"/>
                    </a:lnTo>
                    <a:lnTo>
                      <a:pt x="301739" y="343014"/>
                    </a:lnTo>
                    <a:lnTo>
                      <a:pt x="301739" y="180593"/>
                    </a:lnTo>
                    <a:lnTo>
                      <a:pt x="558" y="0"/>
                    </a:lnTo>
                    <a:close/>
                  </a:path>
                </a:pathLst>
              </a:custGeom>
              <a:solidFill>
                <a:srgbClr val="83D0DD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3" name="object 66">
                <a:extLst>
                  <a:ext uri="{FF2B5EF4-FFF2-40B4-BE49-F238E27FC236}">
                    <a16:creationId xmlns:a16="http://schemas.microsoft.com/office/drawing/2014/main" id="{FCA31889-3214-3018-7BDB-A6F629F1FF90}"/>
                  </a:ext>
                </a:extLst>
              </p:cNvPr>
              <p:cNvSpPr/>
              <p:nvPr/>
            </p:nvSpPr>
            <p:spPr>
              <a:xfrm>
                <a:off x="2579767" y="6178517"/>
                <a:ext cx="292735" cy="323215"/>
              </a:xfrm>
              <a:custGeom>
                <a:avLst/>
                <a:gdLst/>
                <a:ahLst/>
                <a:cxnLst/>
                <a:rect l="l" t="t" r="r" b="b"/>
                <a:pathLst>
                  <a:path w="292735" h="323214">
                    <a:moveTo>
                      <a:pt x="482" y="0"/>
                    </a:moveTo>
                    <a:lnTo>
                      <a:pt x="0" y="149415"/>
                    </a:lnTo>
                    <a:lnTo>
                      <a:pt x="292722" y="322757"/>
                    </a:lnTo>
                    <a:lnTo>
                      <a:pt x="292722" y="175196"/>
                    </a:lnTo>
                    <a:lnTo>
                      <a:pt x="482" y="0"/>
                    </a:lnTo>
                    <a:close/>
                  </a:path>
                </a:pathLst>
              </a:custGeom>
              <a:solidFill>
                <a:srgbClr val="A3DFED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74" name="object 67">
                <a:extLst>
                  <a:ext uri="{FF2B5EF4-FFF2-40B4-BE49-F238E27FC236}">
                    <a16:creationId xmlns:a16="http://schemas.microsoft.com/office/drawing/2014/main" id="{F0BF7139-E0E5-EF05-A7C0-6411C66293A0}"/>
                  </a:ext>
                </a:extLst>
              </p:cNvPr>
              <p:cNvPicPr/>
              <p:nvPr/>
            </p:nvPicPr>
            <p:blipFill>
              <a:blip r:embed="rId23" cstate="print"/>
              <a:stretch>
                <a:fillRect/>
              </a:stretch>
            </p:blipFill>
            <p:spPr>
              <a:xfrm>
                <a:off x="2915031" y="6385775"/>
                <a:ext cx="140595" cy="140449"/>
              </a:xfrm>
              <a:prstGeom prst="rect">
                <a:avLst/>
              </a:prstGeom>
            </p:spPr>
          </p:pic>
          <p:sp>
            <p:nvSpPr>
              <p:cNvPr id="75" name="object 68">
                <a:extLst>
                  <a:ext uri="{FF2B5EF4-FFF2-40B4-BE49-F238E27FC236}">
                    <a16:creationId xmlns:a16="http://schemas.microsoft.com/office/drawing/2014/main" id="{853EBF48-5CAB-DCAB-0488-40233B9C23F6}"/>
                  </a:ext>
                </a:extLst>
              </p:cNvPr>
              <p:cNvSpPr/>
              <p:nvPr/>
            </p:nvSpPr>
            <p:spPr>
              <a:xfrm>
                <a:off x="2571305" y="6119596"/>
                <a:ext cx="661670" cy="311785"/>
              </a:xfrm>
              <a:custGeom>
                <a:avLst/>
                <a:gdLst/>
                <a:ahLst/>
                <a:cxnLst/>
                <a:rect l="l" t="t" r="r" b="b"/>
                <a:pathLst>
                  <a:path w="661669" h="311785">
                    <a:moveTo>
                      <a:pt x="661568" y="213156"/>
                    </a:moveTo>
                    <a:lnTo>
                      <a:pt x="642505" y="201726"/>
                    </a:lnTo>
                    <a:lnTo>
                      <a:pt x="498411" y="292849"/>
                    </a:lnTo>
                    <a:lnTo>
                      <a:pt x="22491" y="0"/>
                    </a:lnTo>
                    <a:lnTo>
                      <a:pt x="0" y="13525"/>
                    </a:lnTo>
                    <a:lnTo>
                      <a:pt x="498170" y="311518"/>
                    </a:lnTo>
                    <a:lnTo>
                      <a:pt x="529183" y="292849"/>
                    </a:lnTo>
                    <a:lnTo>
                      <a:pt x="661568" y="213156"/>
                    </a:lnTo>
                    <a:close/>
                  </a:path>
                </a:pathLst>
              </a:custGeom>
              <a:solidFill>
                <a:srgbClr val="A9BAC4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pic>
            <p:nvPicPr>
              <p:cNvPr id="76" name="object 69">
                <a:extLst>
                  <a:ext uri="{FF2B5EF4-FFF2-40B4-BE49-F238E27FC236}">
                    <a16:creationId xmlns:a16="http://schemas.microsoft.com/office/drawing/2014/main" id="{29549374-83FA-5B4A-78E7-DF28BA55AA1C}"/>
                  </a:ext>
                </a:extLst>
              </p:cNvPr>
              <p:cNvPicPr/>
              <p:nvPr/>
            </p:nvPicPr>
            <p:blipFill>
              <a:blip r:embed="rId24" cstate="print"/>
              <a:stretch>
                <a:fillRect/>
              </a:stretch>
            </p:blipFill>
            <p:spPr>
              <a:xfrm>
                <a:off x="3064943" y="6632765"/>
                <a:ext cx="46111" cy="78232"/>
              </a:xfrm>
              <a:prstGeom prst="rect">
                <a:avLst/>
              </a:prstGeom>
            </p:spPr>
          </p:pic>
          <p:pic>
            <p:nvPicPr>
              <p:cNvPr id="77" name="object 70">
                <a:extLst>
                  <a:ext uri="{FF2B5EF4-FFF2-40B4-BE49-F238E27FC236}">
                    <a16:creationId xmlns:a16="http://schemas.microsoft.com/office/drawing/2014/main" id="{C7581CE5-4A8D-27FB-21C9-ECB442FC9463}"/>
                  </a:ext>
                </a:extLst>
              </p:cNvPr>
              <p:cNvPicPr/>
              <p:nvPr/>
            </p:nvPicPr>
            <p:blipFill>
              <a:blip r:embed="rId25" cstate="print"/>
              <a:stretch>
                <a:fillRect/>
              </a:stretch>
            </p:blipFill>
            <p:spPr>
              <a:xfrm>
                <a:off x="3048758" y="6577599"/>
                <a:ext cx="73558" cy="139065"/>
              </a:xfrm>
              <a:prstGeom prst="rect">
                <a:avLst/>
              </a:prstGeom>
            </p:spPr>
          </p:pic>
          <p:pic>
            <p:nvPicPr>
              <p:cNvPr id="78" name="object 71">
                <a:extLst>
                  <a:ext uri="{FF2B5EF4-FFF2-40B4-BE49-F238E27FC236}">
                    <a16:creationId xmlns:a16="http://schemas.microsoft.com/office/drawing/2014/main" id="{FC374960-6D96-212A-FE16-1C90788D3AE1}"/>
                  </a:ext>
                </a:extLst>
              </p:cNvPr>
              <p:cNvPicPr/>
              <p:nvPr/>
            </p:nvPicPr>
            <p:blipFill>
              <a:blip r:embed="rId26" cstate="print"/>
              <a:stretch>
                <a:fillRect/>
              </a:stretch>
            </p:blipFill>
            <p:spPr>
              <a:xfrm>
                <a:off x="3248761" y="6518140"/>
                <a:ext cx="46703" cy="79332"/>
              </a:xfrm>
              <a:prstGeom prst="rect">
                <a:avLst/>
              </a:prstGeom>
            </p:spPr>
          </p:pic>
          <p:pic>
            <p:nvPicPr>
              <p:cNvPr id="79" name="object 72">
                <a:extLst>
                  <a:ext uri="{FF2B5EF4-FFF2-40B4-BE49-F238E27FC236}">
                    <a16:creationId xmlns:a16="http://schemas.microsoft.com/office/drawing/2014/main" id="{FAB30421-46BC-F782-59F9-C9C91F6DC561}"/>
                  </a:ext>
                </a:extLst>
              </p:cNvPr>
              <p:cNvPicPr/>
              <p:nvPr/>
            </p:nvPicPr>
            <p:blipFill>
              <a:blip r:embed="rId27" cstate="print"/>
              <a:stretch>
                <a:fillRect/>
              </a:stretch>
            </p:blipFill>
            <p:spPr>
              <a:xfrm>
                <a:off x="3232508" y="6464066"/>
                <a:ext cx="73558" cy="139065"/>
              </a:xfrm>
              <a:prstGeom prst="rect">
                <a:avLst/>
              </a:prstGeom>
            </p:spPr>
          </p:pic>
          <p:sp>
            <p:nvSpPr>
              <p:cNvPr id="80" name="object 73">
                <a:extLst>
                  <a:ext uri="{FF2B5EF4-FFF2-40B4-BE49-F238E27FC236}">
                    <a16:creationId xmlns:a16="http://schemas.microsoft.com/office/drawing/2014/main" id="{EAE96E47-C40A-5D98-9108-C421F2E415AB}"/>
                  </a:ext>
                </a:extLst>
              </p:cNvPr>
              <p:cNvSpPr/>
              <p:nvPr/>
            </p:nvSpPr>
            <p:spPr>
              <a:xfrm>
                <a:off x="2579767" y="6178523"/>
                <a:ext cx="292735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292735" h="322579">
                    <a:moveTo>
                      <a:pt x="482" y="0"/>
                    </a:moveTo>
                    <a:lnTo>
                      <a:pt x="0" y="149415"/>
                    </a:lnTo>
                    <a:lnTo>
                      <a:pt x="292722" y="322376"/>
                    </a:lnTo>
                    <a:lnTo>
                      <a:pt x="175539" y="104901"/>
                    </a:lnTo>
                    <a:lnTo>
                      <a:pt x="482" y="0"/>
                    </a:lnTo>
                    <a:close/>
                  </a:path>
                </a:pathLst>
              </a:custGeom>
              <a:solidFill>
                <a:srgbClr val="B8F0FA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1" name="object 74">
                <a:extLst>
                  <a:ext uri="{FF2B5EF4-FFF2-40B4-BE49-F238E27FC236}">
                    <a16:creationId xmlns:a16="http://schemas.microsoft.com/office/drawing/2014/main" id="{464F0B40-E6D3-DC43-393F-EBCE8593D889}"/>
                  </a:ext>
                </a:extLst>
              </p:cNvPr>
              <p:cNvSpPr/>
              <p:nvPr/>
            </p:nvSpPr>
            <p:spPr>
              <a:xfrm>
                <a:off x="2603392" y="6185636"/>
                <a:ext cx="0" cy="173355"/>
              </a:xfrm>
              <a:custGeom>
                <a:avLst/>
                <a:gdLst/>
                <a:ahLst/>
                <a:cxnLst/>
                <a:rect l="l" t="t" r="r" b="b"/>
                <a:pathLst>
                  <a:path h="173354">
                    <a:moveTo>
                      <a:pt x="0" y="0"/>
                    </a:moveTo>
                    <a:lnTo>
                      <a:pt x="0" y="172961"/>
                    </a:lnTo>
                  </a:path>
                </a:pathLst>
              </a:custGeom>
              <a:ln w="5359">
                <a:solidFill>
                  <a:srgbClr val="697579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2" name="object 75">
                <a:extLst>
                  <a:ext uri="{FF2B5EF4-FFF2-40B4-BE49-F238E27FC236}">
                    <a16:creationId xmlns:a16="http://schemas.microsoft.com/office/drawing/2014/main" id="{C7CBA0AB-9352-012D-9959-153653B4FD82}"/>
                  </a:ext>
                </a:extLst>
              </p:cNvPr>
              <p:cNvSpPr/>
              <p:nvPr/>
            </p:nvSpPr>
            <p:spPr>
              <a:xfrm>
                <a:off x="2661005" y="6214972"/>
                <a:ext cx="0" cy="173355"/>
              </a:xfrm>
              <a:custGeom>
                <a:avLst/>
                <a:gdLst/>
                <a:ahLst/>
                <a:cxnLst/>
                <a:rect l="l" t="t" r="r" b="b"/>
                <a:pathLst>
                  <a:path h="173354">
                    <a:moveTo>
                      <a:pt x="0" y="0"/>
                    </a:moveTo>
                    <a:lnTo>
                      <a:pt x="0" y="173024"/>
                    </a:lnTo>
                  </a:path>
                </a:pathLst>
              </a:custGeom>
              <a:ln w="5359">
                <a:solidFill>
                  <a:srgbClr val="697579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3" name="object 76">
                <a:extLst>
                  <a:ext uri="{FF2B5EF4-FFF2-40B4-BE49-F238E27FC236}">
                    <a16:creationId xmlns:a16="http://schemas.microsoft.com/office/drawing/2014/main" id="{8735852C-0D2E-4365-5B90-0082D2FE1FB5}"/>
                  </a:ext>
                </a:extLst>
              </p:cNvPr>
              <p:cNvSpPr/>
              <p:nvPr/>
            </p:nvSpPr>
            <p:spPr>
              <a:xfrm>
                <a:off x="2718617" y="6253133"/>
                <a:ext cx="0" cy="173355"/>
              </a:xfrm>
              <a:custGeom>
                <a:avLst/>
                <a:gdLst/>
                <a:ahLst/>
                <a:cxnLst/>
                <a:rect l="l" t="t" r="r" b="b"/>
                <a:pathLst>
                  <a:path h="173354">
                    <a:moveTo>
                      <a:pt x="0" y="0"/>
                    </a:moveTo>
                    <a:lnTo>
                      <a:pt x="0" y="172961"/>
                    </a:lnTo>
                  </a:path>
                </a:pathLst>
              </a:custGeom>
              <a:ln w="5359">
                <a:solidFill>
                  <a:srgbClr val="697579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4" name="object 77">
                <a:extLst>
                  <a:ext uri="{FF2B5EF4-FFF2-40B4-BE49-F238E27FC236}">
                    <a16:creationId xmlns:a16="http://schemas.microsoft.com/office/drawing/2014/main" id="{ACAFC7FC-66AA-BD47-5646-C1EFEBCC8CE5}"/>
                  </a:ext>
                </a:extLst>
              </p:cNvPr>
              <p:cNvSpPr/>
              <p:nvPr/>
            </p:nvSpPr>
            <p:spPr>
              <a:xfrm>
                <a:off x="2776261" y="6282468"/>
                <a:ext cx="0" cy="173355"/>
              </a:xfrm>
              <a:custGeom>
                <a:avLst/>
                <a:gdLst/>
                <a:ahLst/>
                <a:cxnLst/>
                <a:rect l="l" t="t" r="r" b="b"/>
                <a:pathLst>
                  <a:path h="173354">
                    <a:moveTo>
                      <a:pt x="0" y="0"/>
                    </a:moveTo>
                    <a:lnTo>
                      <a:pt x="0" y="173024"/>
                    </a:lnTo>
                  </a:path>
                </a:pathLst>
              </a:custGeom>
              <a:ln w="5422">
                <a:solidFill>
                  <a:srgbClr val="697579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5" name="object 78">
                <a:extLst>
                  <a:ext uri="{FF2B5EF4-FFF2-40B4-BE49-F238E27FC236}">
                    <a16:creationId xmlns:a16="http://schemas.microsoft.com/office/drawing/2014/main" id="{4EBBE06C-AE98-2803-08E0-C27FC25B8FCC}"/>
                  </a:ext>
                </a:extLst>
              </p:cNvPr>
              <p:cNvSpPr/>
              <p:nvPr/>
            </p:nvSpPr>
            <p:spPr>
              <a:xfrm>
                <a:off x="2839422" y="6319678"/>
                <a:ext cx="0" cy="186690"/>
              </a:xfrm>
              <a:custGeom>
                <a:avLst/>
                <a:gdLst/>
                <a:ahLst/>
                <a:cxnLst/>
                <a:rect l="l" t="t" r="r" b="b"/>
                <a:pathLst>
                  <a:path h="186690">
                    <a:moveTo>
                      <a:pt x="0" y="0"/>
                    </a:moveTo>
                    <a:lnTo>
                      <a:pt x="0" y="186486"/>
                    </a:lnTo>
                  </a:path>
                </a:pathLst>
              </a:custGeom>
              <a:ln w="5829">
                <a:solidFill>
                  <a:srgbClr val="697579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30" name="object 79">
              <a:extLst>
                <a:ext uri="{FF2B5EF4-FFF2-40B4-BE49-F238E27FC236}">
                  <a16:creationId xmlns:a16="http://schemas.microsoft.com/office/drawing/2014/main" id="{CBC2FFFD-5296-DA5A-DE4D-96C1E73E631B}"/>
                </a:ext>
              </a:extLst>
            </p:cNvPr>
            <p:cNvSpPr txBox="1"/>
            <p:nvPr/>
          </p:nvSpPr>
          <p:spPr>
            <a:xfrm>
              <a:off x="4046366" y="6077787"/>
              <a:ext cx="832485" cy="2062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LIBRARY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1" name="object 80">
              <a:extLst>
                <a:ext uri="{FF2B5EF4-FFF2-40B4-BE49-F238E27FC236}">
                  <a16:creationId xmlns:a16="http://schemas.microsoft.com/office/drawing/2014/main" id="{C5D7F9E7-BEB7-B593-889A-844C094C2239}"/>
                </a:ext>
              </a:extLst>
            </p:cNvPr>
            <p:cNvSpPr txBox="1"/>
            <p:nvPr/>
          </p:nvSpPr>
          <p:spPr>
            <a:xfrm>
              <a:off x="966827" y="5369697"/>
              <a:ext cx="1358900" cy="57887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spcBef>
                  <a:spcPts val="95"/>
                </a:spcBef>
              </a:pP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SERVICES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 marL="12700">
                <a:spcBef>
                  <a:spcPts val="11"/>
                </a:spcBef>
              </a:pP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BARBER,</a:t>
              </a:r>
              <a:r>
                <a:rPr sz="800" spc="-31" dirty="0">
                  <a:solidFill>
                    <a:srgbClr val="575757"/>
                  </a:solidFill>
                  <a:latin typeface="Arial"/>
                  <a:cs typeface="Arial"/>
                </a:rPr>
                <a:t> </a:t>
              </a:r>
              <a:r>
                <a:rPr sz="800" dirty="0">
                  <a:solidFill>
                    <a:srgbClr val="575757"/>
                  </a:solidFill>
                  <a:latin typeface="Arial"/>
                  <a:cs typeface="Arial"/>
                </a:rPr>
                <a:t>DRY </a:t>
              </a:r>
              <a:r>
                <a:rPr sz="800" spc="-11" dirty="0">
                  <a:solidFill>
                    <a:srgbClr val="575757"/>
                  </a:solidFill>
                  <a:latin typeface="Arial"/>
                  <a:cs typeface="Arial"/>
                </a:rPr>
                <a:t>CLEANING…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pic>
          <p:nvPicPr>
            <p:cNvPr id="32" name="object 81">
              <a:extLst>
                <a:ext uri="{FF2B5EF4-FFF2-40B4-BE49-F238E27FC236}">
                  <a16:creationId xmlns:a16="http://schemas.microsoft.com/office/drawing/2014/main" id="{1E406F7C-88F5-DBF6-FAF4-4404A713BE37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241943" y="6452704"/>
              <a:ext cx="167571" cy="160285"/>
            </a:xfrm>
            <a:prstGeom prst="rect">
              <a:avLst/>
            </a:prstGeom>
          </p:spPr>
        </p:pic>
      </p:grpSp>
      <p:sp>
        <p:nvSpPr>
          <p:cNvPr id="7" name="object 79">
            <a:extLst>
              <a:ext uri="{FF2B5EF4-FFF2-40B4-BE49-F238E27FC236}">
                <a16:creationId xmlns:a16="http://schemas.microsoft.com/office/drawing/2014/main" id="{CD5F194F-CBFA-D8C7-DC6B-4B2709337548}"/>
              </a:ext>
            </a:extLst>
          </p:cNvPr>
          <p:cNvSpPr txBox="1"/>
          <p:nvPr/>
        </p:nvSpPr>
        <p:spPr>
          <a:xfrm>
            <a:off x="10753024" y="4005177"/>
            <a:ext cx="91790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800" spc="-11" dirty="0">
                <a:solidFill>
                  <a:srgbClr val="575757"/>
                </a:solidFill>
                <a:latin typeface="Arial"/>
                <a:cs typeface="Arial"/>
              </a:rPr>
              <a:t>Human Performance Center</a:t>
            </a:r>
            <a:endParaRPr sz="8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224104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321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Calibri Light</vt:lpstr>
      <vt:lpstr>Office Theme</vt:lpstr>
      <vt:lpstr>PowerPoint Presentation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Rabassi CIV Christopher E</dc:creator>
  <cp:lastModifiedBy>Rabassi CIV Christopher E</cp:lastModifiedBy>
  <cp:revision>5</cp:revision>
  <dcterms:created xsi:type="dcterms:W3CDTF">2025-01-22T13:44:34Z</dcterms:created>
  <dcterms:modified xsi:type="dcterms:W3CDTF">2025-07-30T12:41:10Z</dcterms:modified>
</cp:coreProperties>
</file>